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3" r:id="rId14"/>
    <p:sldId id="270" r:id="rId15"/>
    <p:sldId id="274" r:id="rId16"/>
    <p:sldId id="272" r:id="rId17"/>
    <p:sldId id="271" r:id="rId18"/>
    <p:sldId id="275" r:id="rId19"/>
    <p:sldId id="276" r:id="rId20"/>
    <p:sldId id="260" r:id="rId2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51" autoAdjust="0"/>
    <p:restoredTop sz="94618" autoAdjust="0"/>
  </p:normalViewPr>
  <p:slideViewPr>
    <p:cSldViewPr>
      <p:cViewPr varScale="1">
        <p:scale>
          <a:sx n="82" d="100"/>
          <a:sy n="82" d="100"/>
        </p:scale>
        <p:origin x="1236" y="270"/>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rand bernaudat" userId="62990317f6631931" providerId="LiveId" clId="{8A07DCFB-9AAC-4189-9630-8D150C05AF3B}"/>
    <pc:docChg chg="modSld">
      <pc:chgData name="bertrand bernaudat" userId="62990317f6631931" providerId="LiveId" clId="{8A07DCFB-9AAC-4189-9630-8D150C05AF3B}" dt="2025-07-14T17:26:36.438" v="16" actId="1076"/>
      <pc:docMkLst>
        <pc:docMk/>
      </pc:docMkLst>
      <pc:sldChg chg="addSp modSp mod">
        <pc:chgData name="bertrand bernaudat" userId="62990317f6631931" providerId="LiveId" clId="{8A07DCFB-9AAC-4189-9630-8D150C05AF3B}" dt="2025-07-14T17:26:36.438" v="16" actId="1076"/>
        <pc:sldMkLst>
          <pc:docMk/>
          <pc:sldMk cId="3408887969" sldId="271"/>
        </pc:sldMkLst>
        <pc:picChg chg="add mod ord">
          <ac:chgData name="bertrand bernaudat" userId="62990317f6631931" providerId="LiveId" clId="{8A07DCFB-9AAC-4189-9630-8D150C05AF3B}" dt="2025-07-14T17:25:40.546" v="11" actId="166"/>
          <ac:picMkLst>
            <pc:docMk/>
            <pc:sldMk cId="3408887969" sldId="271"/>
            <ac:picMk id="4" creationId="{69C742ED-33A5-AD7F-BE2D-87AC41D1DE7D}"/>
          </ac:picMkLst>
        </pc:picChg>
        <pc:picChg chg="add mod">
          <ac:chgData name="bertrand bernaudat" userId="62990317f6631931" providerId="LiveId" clId="{8A07DCFB-9AAC-4189-9630-8D150C05AF3B}" dt="2025-07-14T17:25:29.401" v="9" actId="1076"/>
          <ac:picMkLst>
            <pc:docMk/>
            <pc:sldMk cId="3408887969" sldId="271"/>
            <ac:picMk id="5" creationId="{B836C99F-72B7-F7A4-6456-F57EA4BF9078}"/>
          </ac:picMkLst>
        </pc:picChg>
        <pc:picChg chg="add mod">
          <ac:chgData name="bertrand bernaudat" userId="62990317f6631931" providerId="LiveId" clId="{8A07DCFB-9AAC-4189-9630-8D150C05AF3B}" dt="2025-07-14T17:26:36.438" v="16" actId="1076"/>
          <ac:picMkLst>
            <pc:docMk/>
            <pc:sldMk cId="3408887969" sldId="271"/>
            <ac:picMk id="6" creationId="{222E7FF6-AA8B-C32E-7910-7DA3D22483EC}"/>
          </ac:picMkLst>
        </pc:picChg>
      </pc:sldChg>
    </pc:docChg>
  </pc:docChgLst>
  <pc:docChgLst>
    <pc:chgData name="bertrand bernaudat" userId="62990317f6631931" providerId="LiveId" clId="{2C62D2BB-422A-45EC-8E6F-8659AD3E6064}"/>
    <pc:docChg chg="undo custSel addSld delSld modSld sldOrd">
      <pc:chgData name="bertrand bernaudat" userId="62990317f6631931" providerId="LiveId" clId="{2C62D2BB-422A-45EC-8E6F-8659AD3E6064}" dt="2025-07-14T17:19:22.296" v="6845" actId="21"/>
      <pc:docMkLst>
        <pc:docMk/>
      </pc:docMkLst>
      <pc:sldChg chg="modSp mod">
        <pc:chgData name="bertrand bernaudat" userId="62990317f6631931" providerId="LiveId" clId="{2C62D2BB-422A-45EC-8E6F-8659AD3E6064}" dt="2025-07-14T17:10:41.561" v="6842" actId="113"/>
        <pc:sldMkLst>
          <pc:docMk/>
          <pc:sldMk cId="0" sldId="257"/>
        </pc:sldMkLst>
        <pc:spChg chg="mod">
          <ac:chgData name="bertrand bernaudat" userId="62990317f6631931" providerId="LiveId" clId="{2C62D2BB-422A-45EC-8E6F-8659AD3E6064}" dt="2025-06-23T13:32:21.580" v="874" actId="113"/>
          <ac:spMkLst>
            <pc:docMk/>
            <pc:sldMk cId="0" sldId="257"/>
            <ac:spMk id="3" creationId="{A0AA4D69-9E27-4547-96E8-6B19B78A1AA9}"/>
          </ac:spMkLst>
        </pc:spChg>
        <pc:spChg chg="mod">
          <ac:chgData name="bertrand bernaudat" userId="62990317f6631931" providerId="LiveId" clId="{2C62D2BB-422A-45EC-8E6F-8659AD3E6064}" dt="2025-07-14T17:10:41.561" v="6842" actId="113"/>
          <ac:spMkLst>
            <pc:docMk/>
            <pc:sldMk cId="0" sldId="257"/>
            <ac:spMk id="5" creationId="{4DD043B2-18DB-3FE7-E09A-6B3B8E54C1C9}"/>
          </ac:spMkLst>
        </pc:spChg>
      </pc:sldChg>
      <pc:sldChg chg="del">
        <pc:chgData name="bertrand bernaudat" userId="62990317f6631931" providerId="LiveId" clId="{2C62D2BB-422A-45EC-8E6F-8659AD3E6064}" dt="2025-07-12T07:18:13.299" v="5707" actId="2696"/>
        <pc:sldMkLst>
          <pc:docMk/>
          <pc:sldMk cId="0" sldId="258"/>
        </pc:sldMkLst>
      </pc:sldChg>
      <pc:sldChg chg="addSp modSp mod">
        <pc:chgData name="bertrand bernaudat" userId="62990317f6631931" providerId="LiveId" clId="{2C62D2BB-422A-45EC-8E6F-8659AD3E6064}" dt="2025-06-23T13:32:58.756" v="876" actId="20577"/>
        <pc:sldMkLst>
          <pc:docMk/>
          <pc:sldMk cId="2384116920" sldId="259"/>
        </pc:sldMkLst>
        <pc:spChg chg="mod">
          <ac:chgData name="bertrand bernaudat" userId="62990317f6631931" providerId="LiveId" clId="{2C62D2BB-422A-45EC-8E6F-8659AD3E6064}" dt="2025-06-23T13:32:16.294" v="873" actId="113"/>
          <ac:spMkLst>
            <pc:docMk/>
            <pc:sldMk cId="2384116920" sldId="259"/>
            <ac:spMk id="2" creationId="{8893D72A-0792-E477-CFE3-61C3CB21F92E}"/>
          </ac:spMkLst>
        </pc:spChg>
        <pc:spChg chg="mod">
          <ac:chgData name="bertrand bernaudat" userId="62990317f6631931" providerId="LiveId" clId="{2C62D2BB-422A-45EC-8E6F-8659AD3E6064}" dt="2025-06-23T13:32:58.756" v="876" actId="20577"/>
          <ac:spMkLst>
            <pc:docMk/>
            <pc:sldMk cId="2384116920" sldId="259"/>
            <ac:spMk id="3" creationId="{2202FD55-B6D9-E397-466D-8CA10F14DB94}"/>
          </ac:spMkLst>
        </pc:spChg>
        <pc:picChg chg="add mod">
          <ac:chgData name="bertrand bernaudat" userId="62990317f6631931" providerId="LiveId" clId="{2C62D2BB-422A-45EC-8E6F-8659AD3E6064}" dt="2025-06-23T13:23:36.879" v="559" actId="1076"/>
          <ac:picMkLst>
            <pc:docMk/>
            <pc:sldMk cId="2384116920" sldId="259"/>
            <ac:picMk id="4" creationId="{3E2E77B3-1F33-2E5B-2B87-CEFBD2131F7A}"/>
          </ac:picMkLst>
        </pc:picChg>
        <pc:picChg chg="add mod modCrop">
          <ac:chgData name="bertrand bernaudat" userId="62990317f6631931" providerId="LiveId" clId="{2C62D2BB-422A-45EC-8E6F-8659AD3E6064}" dt="2025-06-23T13:24:21.378" v="561" actId="732"/>
          <ac:picMkLst>
            <pc:docMk/>
            <pc:sldMk cId="2384116920" sldId="259"/>
            <ac:picMk id="5" creationId="{E5DE14F3-938D-D593-67B0-22C808F936E1}"/>
          </ac:picMkLst>
        </pc:picChg>
      </pc:sldChg>
      <pc:sldChg chg="addSp delSp modSp new mod">
        <pc:chgData name="bertrand bernaudat" userId="62990317f6631931" providerId="LiveId" clId="{2C62D2BB-422A-45EC-8E6F-8659AD3E6064}" dt="2025-07-08T07:12:38.327" v="5703" actId="20577"/>
        <pc:sldMkLst>
          <pc:docMk/>
          <pc:sldMk cId="2616103813" sldId="260"/>
        </pc:sldMkLst>
        <pc:spChg chg="mod">
          <ac:chgData name="bertrand bernaudat" userId="62990317f6631931" providerId="LiveId" clId="{2C62D2BB-422A-45EC-8E6F-8659AD3E6064}" dt="2025-07-08T07:12:38.327" v="5703" actId="20577"/>
          <ac:spMkLst>
            <pc:docMk/>
            <pc:sldMk cId="2616103813" sldId="260"/>
            <ac:spMk id="3" creationId="{6E14C83A-29FE-6DD5-8A71-339B5FA86325}"/>
          </ac:spMkLst>
        </pc:spChg>
        <pc:picChg chg="add mod">
          <ac:chgData name="bertrand bernaudat" userId="62990317f6631931" providerId="LiveId" clId="{2C62D2BB-422A-45EC-8E6F-8659AD3E6064}" dt="2025-07-08T07:12:24.646" v="5696" actId="1076"/>
          <ac:picMkLst>
            <pc:docMk/>
            <pc:sldMk cId="2616103813" sldId="260"/>
            <ac:picMk id="4" creationId="{3330CC15-2DA2-38BF-33EF-FC3A8359DA23}"/>
          </ac:picMkLst>
        </pc:picChg>
      </pc:sldChg>
      <pc:sldChg chg="add del">
        <pc:chgData name="bertrand bernaudat" userId="62990317f6631931" providerId="LiveId" clId="{2C62D2BB-422A-45EC-8E6F-8659AD3E6064}" dt="2025-06-23T13:24:44.375" v="563" actId="2890"/>
        <pc:sldMkLst>
          <pc:docMk/>
          <pc:sldMk cId="962327211" sldId="261"/>
        </pc:sldMkLst>
      </pc:sldChg>
      <pc:sldChg chg="modSp new mod">
        <pc:chgData name="bertrand bernaudat" userId="62990317f6631931" providerId="LiveId" clId="{2C62D2BB-422A-45EC-8E6F-8659AD3E6064}" dt="2025-06-25T05:36:25.708" v="3451" actId="20577"/>
        <pc:sldMkLst>
          <pc:docMk/>
          <pc:sldMk cId="2638840647" sldId="261"/>
        </pc:sldMkLst>
        <pc:spChg chg="mod">
          <ac:chgData name="bertrand bernaudat" userId="62990317f6631931" providerId="LiveId" clId="{2C62D2BB-422A-45EC-8E6F-8659AD3E6064}" dt="2025-06-23T13:55:12.876" v="1445"/>
          <ac:spMkLst>
            <pc:docMk/>
            <pc:sldMk cId="2638840647" sldId="261"/>
            <ac:spMk id="2" creationId="{DA599B80-9174-E98B-5934-574543942DDE}"/>
          </ac:spMkLst>
        </pc:spChg>
        <pc:spChg chg="mod">
          <ac:chgData name="bertrand bernaudat" userId="62990317f6631931" providerId="LiveId" clId="{2C62D2BB-422A-45EC-8E6F-8659AD3E6064}" dt="2025-06-25T05:36:25.708" v="3451" actId="20577"/>
          <ac:spMkLst>
            <pc:docMk/>
            <pc:sldMk cId="2638840647" sldId="261"/>
            <ac:spMk id="3" creationId="{F57202C8-41E0-CFFD-7AC7-FE87E09F3448}"/>
          </ac:spMkLst>
        </pc:spChg>
      </pc:sldChg>
      <pc:sldChg chg="addSp modSp new mod">
        <pc:chgData name="bertrand bernaudat" userId="62990317f6631931" providerId="LiveId" clId="{2C62D2BB-422A-45EC-8E6F-8659AD3E6064}" dt="2025-06-23T14:09:06.123" v="1815" actId="1076"/>
        <pc:sldMkLst>
          <pc:docMk/>
          <pc:sldMk cId="1715473433" sldId="262"/>
        </pc:sldMkLst>
        <pc:spChg chg="mod">
          <ac:chgData name="bertrand bernaudat" userId="62990317f6631931" providerId="LiveId" clId="{2C62D2BB-422A-45EC-8E6F-8659AD3E6064}" dt="2025-06-23T13:55:19.932" v="1446"/>
          <ac:spMkLst>
            <pc:docMk/>
            <pc:sldMk cId="1715473433" sldId="262"/>
            <ac:spMk id="2" creationId="{BAB37060-996F-6F25-DE94-976F8B7C32D0}"/>
          </ac:spMkLst>
        </pc:spChg>
        <pc:spChg chg="mod">
          <ac:chgData name="bertrand bernaudat" userId="62990317f6631931" providerId="LiveId" clId="{2C62D2BB-422A-45EC-8E6F-8659AD3E6064}" dt="2025-06-23T13:54:56.761" v="1443"/>
          <ac:spMkLst>
            <pc:docMk/>
            <pc:sldMk cId="1715473433" sldId="262"/>
            <ac:spMk id="3" creationId="{1CE3D507-6485-0F70-AD39-5361306EEFB7}"/>
          </ac:spMkLst>
        </pc:spChg>
        <pc:spChg chg="add mod">
          <ac:chgData name="bertrand bernaudat" userId="62990317f6631931" providerId="LiveId" clId="{2C62D2BB-422A-45EC-8E6F-8659AD3E6064}" dt="2025-06-23T14:09:06.123" v="1815" actId="1076"/>
          <ac:spMkLst>
            <pc:docMk/>
            <pc:sldMk cId="1715473433" sldId="262"/>
            <ac:spMk id="6" creationId="{C2E057E1-6A1E-1EC2-0C88-9373A53FFF8D}"/>
          </ac:spMkLst>
        </pc:spChg>
        <pc:spChg chg="add mod">
          <ac:chgData name="bertrand bernaudat" userId="62990317f6631931" providerId="LiveId" clId="{2C62D2BB-422A-45EC-8E6F-8659AD3E6064}" dt="2025-06-23T13:58:51.745" v="1538" actId="207"/>
          <ac:spMkLst>
            <pc:docMk/>
            <pc:sldMk cId="1715473433" sldId="262"/>
            <ac:spMk id="7" creationId="{D015BECC-2C7F-6A22-9CC1-E2674FFBF9C9}"/>
          </ac:spMkLst>
        </pc:spChg>
        <pc:spChg chg="add mod">
          <ac:chgData name="bertrand bernaudat" userId="62990317f6631931" providerId="LiveId" clId="{2C62D2BB-422A-45EC-8E6F-8659AD3E6064}" dt="2025-06-23T13:59:59.653" v="1580" actId="1076"/>
          <ac:spMkLst>
            <pc:docMk/>
            <pc:sldMk cId="1715473433" sldId="262"/>
            <ac:spMk id="8" creationId="{1094050F-3062-422F-062F-BACFDB2B2CBD}"/>
          </ac:spMkLst>
        </pc:spChg>
        <pc:picChg chg="add mod">
          <ac:chgData name="bertrand bernaudat" userId="62990317f6631931" providerId="LiveId" clId="{2C62D2BB-422A-45EC-8E6F-8659AD3E6064}" dt="2025-06-23T13:57:16.865" v="1459" actId="1076"/>
          <ac:picMkLst>
            <pc:docMk/>
            <pc:sldMk cId="1715473433" sldId="262"/>
            <ac:picMk id="4" creationId="{67E01CE0-162D-A1F0-AD47-6A902F8E8092}"/>
          </ac:picMkLst>
        </pc:picChg>
        <pc:picChg chg="add mod">
          <ac:chgData name="bertrand bernaudat" userId="62990317f6631931" providerId="LiveId" clId="{2C62D2BB-422A-45EC-8E6F-8659AD3E6064}" dt="2025-06-23T13:57:06.964" v="1456" actId="14100"/>
          <ac:picMkLst>
            <pc:docMk/>
            <pc:sldMk cId="1715473433" sldId="262"/>
            <ac:picMk id="5" creationId="{9C1E34E2-7651-AFFE-A80D-C62A640B9069}"/>
          </ac:picMkLst>
        </pc:picChg>
      </pc:sldChg>
      <pc:sldChg chg="addSp delSp modSp new mod">
        <pc:chgData name="bertrand bernaudat" userId="62990317f6631931" providerId="LiveId" clId="{2C62D2BB-422A-45EC-8E6F-8659AD3E6064}" dt="2025-06-25T05:31:19.720" v="3196" actId="1076"/>
        <pc:sldMkLst>
          <pc:docMk/>
          <pc:sldMk cId="1968960430" sldId="263"/>
        </pc:sldMkLst>
        <pc:spChg chg="mod">
          <ac:chgData name="bertrand bernaudat" userId="62990317f6631931" providerId="LiveId" clId="{2C62D2BB-422A-45EC-8E6F-8659AD3E6064}" dt="2025-06-23T14:01:07.085" v="1590"/>
          <ac:spMkLst>
            <pc:docMk/>
            <pc:sldMk cId="1968960430" sldId="263"/>
            <ac:spMk id="2" creationId="{FDA7A064-5CEB-488B-E711-5994F206F32B}"/>
          </ac:spMkLst>
        </pc:spChg>
        <pc:spChg chg="mod">
          <ac:chgData name="bertrand bernaudat" userId="62990317f6631931" providerId="LiveId" clId="{2C62D2BB-422A-45EC-8E6F-8659AD3E6064}" dt="2025-06-23T14:01:52.462" v="1593"/>
          <ac:spMkLst>
            <pc:docMk/>
            <pc:sldMk cId="1968960430" sldId="263"/>
            <ac:spMk id="3" creationId="{E9E35FF3-8DFA-1D8D-AB3B-CEABD84AA98E}"/>
          </ac:spMkLst>
        </pc:spChg>
        <pc:spChg chg="add del mod">
          <ac:chgData name="bertrand bernaudat" userId="62990317f6631931" providerId="LiveId" clId="{2C62D2BB-422A-45EC-8E6F-8659AD3E6064}" dt="2025-06-25T05:31:19.720" v="3196" actId="1076"/>
          <ac:spMkLst>
            <pc:docMk/>
            <pc:sldMk cId="1968960430" sldId="263"/>
            <ac:spMk id="6" creationId="{C946F7C2-7F7D-F065-D107-A6EFA2A1737F}"/>
          </ac:spMkLst>
        </pc:spChg>
        <pc:spChg chg="add mod">
          <ac:chgData name="bertrand bernaudat" userId="62990317f6631931" providerId="LiveId" clId="{2C62D2BB-422A-45EC-8E6F-8659AD3E6064}" dt="2025-06-23T14:08:28.584" v="1779" actId="1076"/>
          <ac:spMkLst>
            <pc:docMk/>
            <pc:sldMk cId="1968960430" sldId="263"/>
            <ac:spMk id="7" creationId="{83C73C6F-866E-93B0-2516-7EEC7027898A}"/>
          </ac:spMkLst>
        </pc:spChg>
        <pc:spChg chg="add mod">
          <ac:chgData name="bertrand bernaudat" userId="62990317f6631931" providerId="LiveId" clId="{2C62D2BB-422A-45EC-8E6F-8659AD3E6064}" dt="2025-06-23T14:08:09.959" v="1776" actId="14100"/>
          <ac:spMkLst>
            <pc:docMk/>
            <pc:sldMk cId="1968960430" sldId="263"/>
            <ac:spMk id="8" creationId="{6CED043D-BDDB-A30D-5F6D-02464156581E}"/>
          </ac:spMkLst>
        </pc:spChg>
        <pc:picChg chg="add mod">
          <ac:chgData name="bertrand bernaudat" userId="62990317f6631931" providerId="LiveId" clId="{2C62D2BB-422A-45EC-8E6F-8659AD3E6064}" dt="2025-06-23T14:02:45.730" v="1599" actId="14100"/>
          <ac:picMkLst>
            <pc:docMk/>
            <pc:sldMk cId="1968960430" sldId="263"/>
            <ac:picMk id="4" creationId="{6C563FBB-2635-4C01-0E2A-AAA3527A154C}"/>
          </ac:picMkLst>
        </pc:picChg>
        <pc:picChg chg="add mod">
          <ac:chgData name="bertrand bernaudat" userId="62990317f6631931" providerId="LiveId" clId="{2C62D2BB-422A-45EC-8E6F-8659AD3E6064}" dt="2025-06-23T14:03:28.735" v="1603" actId="1076"/>
          <ac:picMkLst>
            <pc:docMk/>
            <pc:sldMk cId="1968960430" sldId="263"/>
            <ac:picMk id="5" creationId="{8D28A078-4DED-37D6-36CD-2C117A3EC087}"/>
          </ac:picMkLst>
        </pc:picChg>
      </pc:sldChg>
      <pc:sldChg chg="add del">
        <pc:chgData name="bertrand bernaudat" userId="62990317f6631931" providerId="LiveId" clId="{2C62D2BB-422A-45EC-8E6F-8659AD3E6064}" dt="2025-06-23T14:00:45.423" v="1588" actId="2890"/>
        <pc:sldMkLst>
          <pc:docMk/>
          <pc:sldMk cId="2635626829" sldId="263"/>
        </pc:sldMkLst>
      </pc:sldChg>
      <pc:sldChg chg="addSp delSp modSp add mod">
        <pc:chgData name="bertrand bernaudat" userId="62990317f6631931" providerId="LiveId" clId="{2C62D2BB-422A-45EC-8E6F-8659AD3E6064}" dt="2025-06-23T14:28:20.142" v="2655" actId="1076"/>
        <pc:sldMkLst>
          <pc:docMk/>
          <pc:sldMk cId="232445940" sldId="264"/>
        </pc:sldMkLst>
        <pc:spChg chg="add mod">
          <ac:chgData name="bertrand bernaudat" userId="62990317f6631931" providerId="LiveId" clId="{2C62D2BB-422A-45EC-8E6F-8659AD3E6064}" dt="2025-06-23T14:14:31.320" v="2031" actId="1076"/>
          <ac:spMkLst>
            <pc:docMk/>
            <pc:sldMk cId="232445940" sldId="264"/>
            <ac:spMk id="6" creationId="{7F1A54D8-6158-4F8A-5390-4DBDEB69729D}"/>
          </ac:spMkLst>
        </pc:spChg>
        <pc:spChg chg="add mod">
          <ac:chgData name="bertrand bernaudat" userId="62990317f6631931" providerId="LiveId" clId="{2C62D2BB-422A-45EC-8E6F-8659AD3E6064}" dt="2025-06-23T14:28:11.850" v="2653" actId="1076"/>
          <ac:spMkLst>
            <pc:docMk/>
            <pc:sldMk cId="232445940" sldId="264"/>
            <ac:spMk id="7" creationId="{8D851A23-9876-529E-5DF7-8AD6E3210F2F}"/>
          </ac:spMkLst>
        </pc:spChg>
        <pc:picChg chg="add mod">
          <ac:chgData name="bertrand bernaudat" userId="62990317f6631931" providerId="LiveId" clId="{2C62D2BB-422A-45EC-8E6F-8659AD3E6064}" dt="2025-06-23T14:28:20.142" v="2655" actId="1076"/>
          <ac:picMkLst>
            <pc:docMk/>
            <pc:sldMk cId="232445940" sldId="264"/>
            <ac:picMk id="5" creationId="{9DEB6C03-510A-02A9-A51B-F2023DEC1C3E}"/>
          </ac:picMkLst>
        </pc:picChg>
      </pc:sldChg>
      <pc:sldChg chg="new del">
        <pc:chgData name="bertrand bernaudat" userId="62990317f6631931" providerId="LiveId" clId="{2C62D2BB-422A-45EC-8E6F-8659AD3E6064}" dt="2025-06-23T14:01:21.124" v="1592" actId="680"/>
        <pc:sldMkLst>
          <pc:docMk/>
          <pc:sldMk cId="1290642518" sldId="264"/>
        </pc:sldMkLst>
      </pc:sldChg>
      <pc:sldChg chg="addSp modSp add mod">
        <pc:chgData name="bertrand bernaudat" userId="62990317f6631931" providerId="LiveId" clId="{2C62D2BB-422A-45EC-8E6F-8659AD3E6064}" dt="2025-06-23T14:27:34.701" v="2647" actId="1076"/>
        <pc:sldMkLst>
          <pc:docMk/>
          <pc:sldMk cId="2650104598" sldId="265"/>
        </pc:sldMkLst>
        <pc:spChg chg="add mod">
          <ac:chgData name="bertrand bernaudat" userId="62990317f6631931" providerId="LiveId" clId="{2C62D2BB-422A-45EC-8E6F-8659AD3E6064}" dt="2025-06-23T14:27:34.701" v="2647" actId="1076"/>
          <ac:spMkLst>
            <pc:docMk/>
            <pc:sldMk cId="2650104598" sldId="265"/>
            <ac:spMk id="5" creationId="{B33CC486-3BFB-5F84-B2AC-66BA0101CC40}"/>
          </ac:spMkLst>
        </pc:spChg>
        <pc:picChg chg="add mod">
          <ac:chgData name="bertrand bernaudat" userId="62990317f6631931" providerId="LiveId" clId="{2C62D2BB-422A-45EC-8E6F-8659AD3E6064}" dt="2025-06-23T14:16:09.725" v="2070" actId="1076"/>
          <ac:picMkLst>
            <pc:docMk/>
            <pc:sldMk cId="2650104598" sldId="265"/>
            <ac:picMk id="4" creationId="{FC3171E9-1818-B83E-82F0-8CEA27B7DC5D}"/>
          </ac:picMkLst>
        </pc:picChg>
      </pc:sldChg>
      <pc:sldChg chg="addSp modSp add mod">
        <pc:chgData name="bertrand bernaudat" userId="62990317f6631931" providerId="LiveId" clId="{2C62D2BB-422A-45EC-8E6F-8659AD3E6064}" dt="2025-06-23T14:27:52.167" v="2652" actId="1076"/>
        <pc:sldMkLst>
          <pc:docMk/>
          <pc:sldMk cId="495792390" sldId="266"/>
        </pc:sldMkLst>
        <pc:spChg chg="add mod">
          <ac:chgData name="bertrand bernaudat" userId="62990317f6631931" providerId="LiveId" clId="{2C62D2BB-422A-45EC-8E6F-8659AD3E6064}" dt="2025-06-23T14:27:52.167" v="2652" actId="1076"/>
          <ac:spMkLst>
            <pc:docMk/>
            <pc:sldMk cId="495792390" sldId="266"/>
            <ac:spMk id="5" creationId="{88519130-D153-E6B2-107A-33484A1FFC25}"/>
          </ac:spMkLst>
        </pc:spChg>
        <pc:picChg chg="add mod">
          <ac:chgData name="bertrand bernaudat" userId="62990317f6631931" providerId="LiveId" clId="{2C62D2BB-422A-45EC-8E6F-8659AD3E6064}" dt="2025-06-23T14:18:01.933" v="2159" actId="1076"/>
          <ac:picMkLst>
            <pc:docMk/>
            <pc:sldMk cId="495792390" sldId="266"/>
            <ac:picMk id="4" creationId="{02451DAA-5691-6AA3-D19D-B5D209ECACBF}"/>
          </ac:picMkLst>
        </pc:picChg>
      </pc:sldChg>
      <pc:sldChg chg="addSp modSp add mod">
        <pc:chgData name="bertrand bernaudat" userId="62990317f6631931" providerId="LiveId" clId="{2C62D2BB-422A-45EC-8E6F-8659AD3E6064}" dt="2025-06-23T14:27:04.050" v="2642" actId="1076"/>
        <pc:sldMkLst>
          <pc:docMk/>
          <pc:sldMk cId="2114404505" sldId="267"/>
        </pc:sldMkLst>
        <pc:spChg chg="add mod">
          <ac:chgData name="bertrand bernaudat" userId="62990317f6631931" providerId="LiveId" clId="{2C62D2BB-422A-45EC-8E6F-8659AD3E6064}" dt="2025-06-23T14:27:04.050" v="2642" actId="1076"/>
          <ac:spMkLst>
            <pc:docMk/>
            <pc:sldMk cId="2114404505" sldId="267"/>
            <ac:spMk id="5" creationId="{418F3637-65E4-E417-F798-C59010D2D021}"/>
          </ac:spMkLst>
        </pc:spChg>
        <pc:picChg chg="add mod">
          <ac:chgData name="bertrand bernaudat" userId="62990317f6631931" providerId="LiveId" clId="{2C62D2BB-422A-45EC-8E6F-8659AD3E6064}" dt="2025-06-23T14:22:37.149" v="2505" actId="1076"/>
          <ac:picMkLst>
            <pc:docMk/>
            <pc:sldMk cId="2114404505" sldId="267"/>
            <ac:picMk id="4" creationId="{4144BEEC-1B3A-4786-005D-DF3CD81A2982}"/>
          </ac:picMkLst>
        </pc:picChg>
      </pc:sldChg>
      <pc:sldChg chg="addSp delSp modSp add mod">
        <pc:chgData name="bertrand bernaudat" userId="62990317f6631931" providerId="LiveId" clId="{2C62D2BB-422A-45EC-8E6F-8659AD3E6064}" dt="2025-06-23T14:26:30.181" v="2635" actId="122"/>
        <pc:sldMkLst>
          <pc:docMk/>
          <pc:sldMk cId="2473172794" sldId="268"/>
        </pc:sldMkLst>
        <pc:spChg chg="mod">
          <ac:chgData name="bertrand bernaudat" userId="62990317f6631931" providerId="LiveId" clId="{2C62D2BB-422A-45EC-8E6F-8659AD3E6064}" dt="2025-06-23T14:26:30.181" v="2635" actId="122"/>
          <ac:spMkLst>
            <pc:docMk/>
            <pc:sldMk cId="2473172794" sldId="268"/>
            <ac:spMk id="5" creationId="{6D2FEB48-250F-1864-203E-7A13B27F61D3}"/>
          </ac:spMkLst>
        </pc:spChg>
        <pc:picChg chg="add mod">
          <ac:chgData name="bertrand bernaudat" userId="62990317f6631931" providerId="LiveId" clId="{2C62D2BB-422A-45EC-8E6F-8659AD3E6064}" dt="2025-06-23T14:24:21.181" v="2514" actId="1076"/>
          <ac:picMkLst>
            <pc:docMk/>
            <pc:sldMk cId="2473172794" sldId="268"/>
            <ac:picMk id="6" creationId="{8603FBD8-5E5B-E952-05A7-D0E3477D6B7E}"/>
          </ac:picMkLst>
        </pc:picChg>
      </pc:sldChg>
      <pc:sldChg chg="addSp delSp modSp add mod">
        <pc:chgData name="bertrand bernaudat" userId="62990317f6631931" providerId="LiveId" clId="{2C62D2BB-422A-45EC-8E6F-8659AD3E6064}" dt="2025-06-23T14:37:17.119" v="3082" actId="14100"/>
        <pc:sldMkLst>
          <pc:docMk/>
          <pc:sldMk cId="1737910230" sldId="269"/>
        </pc:sldMkLst>
        <pc:spChg chg="mod">
          <ac:chgData name="bertrand bernaudat" userId="62990317f6631931" providerId="LiveId" clId="{2C62D2BB-422A-45EC-8E6F-8659AD3E6064}" dt="2025-06-23T14:32:54.082" v="2984" actId="20577"/>
          <ac:spMkLst>
            <pc:docMk/>
            <pc:sldMk cId="1737910230" sldId="269"/>
            <ac:spMk id="3" creationId="{ECFE1947-5A7B-BA9A-7565-2DB063FD0A29}"/>
          </ac:spMkLst>
        </pc:spChg>
        <pc:spChg chg="add mod">
          <ac:chgData name="bertrand bernaudat" userId="62990317f6631931" providerId="LiveId" clId="{2C62D2BB-422A-45EC-8E6F-8659AD3E6064}" dt="2025-06-23T14:37:17.119" v="3082" actId="14100"/>
          <ac:spMkLst>
            <pc:docMk/>
            <pc:sldMk cId="1737910230" sldId="269"/>
            <ac:spMk id="7" creationId="{110BB39B-B910-82EE-FF39-9660DE88BCF9}"/>
          </ac:spMkLst>
        </pc:spChg>
        <pc:picChg chg="add mod">
          <ac:chgData name="bertrand bernaudat" userId="62990317f6631931" providerId="LiveId" clId="{2C62D2BB-422A-45EC-8E6F-8659AD3E6064}" dt="2025-06-23T14:35:33.227" v="3037" actId="14100"/>
          <ac:picMkLst>
            <pc:docMk/>
            <pc:sldMk cId="1737910230" sldId="269"/>
            <ac:picMk id="4" creationId="{D2A38532-EF96-A357-C770-FB423079943B}"/>
          </ac:picMkLst>
        </pc:picChg>
        <pc:picChg chg="add mod">
          <ac:chgData name="bertrand bernaudat" userId="62990317f6631931" providerId="LiveId" clId="{2C62D2BB-422A-45EC-8E6F-8659AD3E6064}" dt="2025-06-23T14:35:29.727" v="3036" actId="1076"/>
          <ac:picMkLst>
            <pc:docMk/>
            <pc:sldMk cId="1737910230" sldId="269"/>
            <ac:picMk id="8" creationId="{EC6D4448-FE5B-DACE-5030-39176D2DC2E5}"/>
          </ac:picMkLst>
        </pc:picChg>
        <pc:picChg chg="add mod ord">
          <ac:chgData name="bertrand bernaudat" userId="62990317f6631931" providerId="LiveId" clId="{2C62D2BB-422A-45EC-8E6F-8659AD3E6064}" dt="2025-06-23T14:36:21.813" v="3042" actId="167"/>
          <ac:picMkLst>
            <pc:docMk/>
            <pc:sldMk cId="1737910230" sldId="269"/>
            <ac:picMk id="9" creationId="{719FF1D9-DF61-B52F-528D-9AB7DC59A43C}"/>
          </ac:picMkLst>
        </pc:picChg>
      </pc:sldChg>
      <pc:sldChg chg="addSp modSp new mod">
        <pc:chgData name="bertrand bernaudat" userId="62990317f6631931" providerId="LiveId" clId="{2C62D2BB-422A-45EC-8E6F-8659AD3E6064}" dt="2025-07-01T14:31:31.447" v="4317" actId="166"/>
        <pc:sldMkLst>
          <pc:docMk/>
          <pc:sldMk cId="2214031629" sldId="270"/>
        </pc:sldMkLst>
        <pc:spChg chg="mod">
          <ac:chgData name="bertrand bernaudat" userId="62990317f6631931" providerId="LiveId" clId="{2C62D2BB-422A-45EC-8E6F-8659AD3E6064}" dt="2025-06-23T14:42:28.829" v="3116" actId="20577"/>
          <ac:spMkLst>
            <pc:docMk/>
            <pc:sldMk cId="2214031629" sldId="270"/>
            <ac:spMk id="2" creationId="{E9DFD60D-ABA0-E839-6626-2DF6C4DE3C0D}"/>
          </ac:spMkLst>
        </pc:spChg>
        <pc:spChg chg="mod">
          <ac:chgData name="bertrand bernaudat" userId="62990317f6631931" providerId="LiveId" clId="{2C62D2BB-422A-45EC-8E6F-8659AD3E6064}" dt="2025-07-01T14:28:34.414" v="4302" actId="404"/>
          <ac:spMkLst>
            <pc:docMk/>
            <pc:sldMk cId="2214031629" sldId="270"/>
            <ac:spMk id="3" creationId="{CC8905E8-3C68-6A0C-F022-06CAF1BA317A}"/>
          </ac:spMkLst>
        </pc:spChg>
        <pc:picChg chg="add mod ord modCrop">
          <ac:chgData name="bertrand bernaudat" userId="62990317f6631931" providerId="LiveId" clId="{2C62D2BB-422A-45EC-8E6F-8659AD3E6064}" dt="2025-07-01T14:31:31.447" v="4317" actId="166"/>
          <ac:picMkLst>
            <pc:docMk/>
            <pc:sldMk cId="2214031629" sldId="270"/>
            <ac:picMk id="4" creationId="{E4DE5144-4C3F-1197-E55E-63BAAD61EDF8}"/>
          </ac:picMkLst>
        </pc:picChg>
        <pc:picChg chg="add mod ord modCrop">
          <ac:chgData name="bertrand bernaudat" userId="62990317f6631931" providerId="LiveId" clId="{2C62D2BB-422A-45EC-8E6F-8659AD3E6064}" dt="2025-07-01T14:31:26.870" v="4316" actId="166"/>
          <ac:picMkLst>
            <pc:docMk/>
            <pc:sldMk cId="2214031629" sldId="270"/>
            <ac:picMk id="5" creationId="{0FD28FE9-EA8E-1F71-A988-EB7C741FD4EF}"/>
          </ac:picMkLst>
        </pc:picChg>
        <pc:picChg chg="add mod">
          <ac:chgData name="bertrand bernaudat" userId="62990317f6631931" providerId="LiveId" clId="{2C62D2BB-422A-45EC-8E6F-8659AD3E6064}" dt="2025-07-01T14:31:15.570" v="4315" actId="1076"/>
          <ac:picMkLst>
            <pc:docMk/>
            <pc:sldMk cId="2214031629" sldId="270"/>
            <ac:picMk id="6" creationId="{EAB35F43-E47E-49F6-5100-8558B94AB2C3}"/>
          </ac:picMkLst>
        </pc:picChg>
      </pc:sldChg>
      <pc:sldChg chg="addSp delSp modSp new mod ord">
        <pc:chgData name="bertrand bernaudat" userId="62990317f6631931" providerId="LiveId" clId="{2C62D2BB-422A-45EC-8E6F-8659AD3E6064}" dt="2025-07-14T17:19:22.296" v="6845" actId="21"/>
        <pc:sldMkLst>
          <pc:docMk/>
          <pc:sldMk cId="3408887969" sldId="271"/>
        </pc:sldMkLst>
        <pc:spChg chg="mod">
          <ac:chgData name="bertrand bernaudat" userId="62990317f6631931" providerId="LiveId" clId="{2C62D2BB-422A-45EC-8E6F-8659AD3E6064}" dt="2025-07-12T07:13:30.230" v="5706" actId="108"/>
          <ac:spMkLst>
            <pc:docMk/>
            <pc:sldMk cId="3408887969" sldId="271"/>
            <ac:spMk id="2" creationId="{33A787DF-B277-C2DA-14C8-3E17C89AD7A4}"/>
          </ac:spMkLst>
        </pc:spChg>
        <pc:spChg chg="mod">
          <ac:chgData name="bertrand bernaudat" userId="62990317f6631931" providerId="LiveId" clId="{2C62D2BB-422A-45EC-8E6F-8659AD3E6064}" dt="2025-07-14T17:05:37.579" v="6828" actId="20577"/>
          <ac:spMkLst>
            <pc:docMk/>
            <pc:sldMk cId="3408887969" sldId="271"/>
            <ac:spMk id="3" creationId="{01DC8873-8F0B-7D87-6A3D-B8E3F46E74CE}"/>
          </ac:spMkLst>
        </pc:spChg>
        <pc:picChg chg="add del mod ord">
          <ac:chgData name="bertrand bernaudat" userId="62990317f6631931" providerId="LiveId" clId="{2C62D2BB-422A-45EC-8E6F-8659AD3E6064}" dt="2025-07-14T17:19:19.404" v="6844" actId="21"/>
          <ac:picMkLst>
            <pc:docMk/>
            <pc:sldMk cId="3408887969" sldId="271"/>
            <ac:picMk id="5" creationId="{4477F155-035C-4D67-7D9C-CF1223D7B3B4}"/>
          </ac:picMkLst>
        </pc:picChg>
        <pc:picChg chg="add del mod">
          <ac:chgData name="bertrand bernaudat" userId="62990317f6631931" providerId="LiveId" clId="{2C62D2BB-422A-45EC-8E6F-8659AD3E6064}" dt="2025-07-14T17:19:16.186" v="6843" actId="21"/>
          <ac:picMkLst>
            <pc:docMk/>
            <pc:sldMk cId="3408887969" sldId="271"/>
            <ac:picMk id="6" creationId="{C502EDBB-6EC6-05BC-29B7-B62D047ABAAB}"/>
          </ac:picMkLst>
        </pc:picChg>
        <pc:picChg chg="add del mod">
          <ac:chgData name="bertrand bernaudat" userId="62990317f6631931" providerId="LiveId" clId="{2C62D2BB-422A-45EC-8E6F-8659AD3E6064}" dt="2025-07-14T17:19:22.296" v="6845" actId="21"/>
          <ac:picMkLst>
            <pc:docMk/>
            <pc:sldMk cId="3408887969" sldId="271"/>
            <ac:picMk id="7" creationId="{D6635BA1-E961-8BBE-032F-BC9C139100C9}"/>
          </ac:picMkLst>
        </pc:picChg>
      </pc:sldChg>
      <pc:sldChg chg="modSp add mod">
        <pc:chgData name="bertrand bernaudat" userId="62990317f6631931" providerId="LiveId" clId="{2C62D2BB-422A-45EC-8E6F-8659AD3E6064}" dt="2025-07-14T17:03:26.263" v="6702" actId="1076"/>
        <pc:sldMkLst>
          <pc:docMk/>
          <pc:sldMk cId="3966085282" sldId="272"/>
        </pc:sldMkLst>
        <pc:spChg chg="mod">
          <ac:chgData name="bertrand bernaudat" userId="62990317f6631931" providerId="LiveId" clId="{2C62D2BB-422A-45EC-8E6F-8659AD3E6064}" dt="2025-07-12T07:13:17.158" v="5705" actId="113"/>
          <ac:spMkLst>
            <pc:docMk/>
            <pc:sldMk cId="3966085282" sldId="272"/>
            <ac:spMk id="2" creationId="{CBE1D1C2-F57C-25D7-0C29-F13CE8BC1941}"/>
          </ac:spMkLst>
        </pc:spChg>
        <pc:spChg chg="mod">
          <ac:chgData name="bertrand bernaudat" userId="62990317f6631931" providerId="LiveId" clId="{2C62D2BB-422A-45EC-8E6F-8659AD3E6064}" dt="2025-07-14T17:03:26.263" v="6702" actId="1076"/>
          <ac:spMkLst>
            <pc:docMk/>
            <pc:sldMk cId="3966085282" sldId="272"/>
            <ac:spMk id="3" creationId="{733758C2-8EC0-1006-E07F-453673580C73}"/>
          </ac:spMkLst>
        </pc:spChg>
      </pc:sldChg>
      <pc:sldChg chg="addSp modSp new mod">
        <pc:chgData name="bertrand bernaudat" userId="62990317f6631931" providerId="LiveId" clId="{2C62D2BB-422A-45EC-8E6F-8659AD3E6064}" dt="2025-07-08T06:48:23.768" v="4495" actId="14100"/>
        <pc:sldMkLst>
          <pc:docMk/>
          <pc:sldMk cId="1769203753" sldId="273"/>
        </pc:sldMkLst>
        <pc:spChg chg="mod">
          <ac:chgData name="bertrand bernaudat" userId="62990317f6631931" providerId="LiveId" clId="{2C62D2BB-422A-45EC-8E6F-8659AD3E6064}" dt="2025-06-25T05:32:54.879" v="3217" actId="20577"/>
          <ac:spMkLst>
            <pc:docMk/>
            <pc:sldMk cId="1769203753" sldId="273"/>
            <ac:spMk id="2" creationId="{2C0197F4-1C0A-C8BF-5757-2DB963360E41}"/>
          </ac:spMkLst>
        </pc:spChg>
        <pc:spChg chg="mod">
          <ac:chgData name="bertrand bernaudat" userId="62990317f6631931" providerId="LiveId" clId="{2C62D2BB-422A-45EC-8E6F-8659AD3E6064}" dt="2025-07-08T06:46:43.218" v="4484" actId="403"/>
          <ac:spMkLst>
            <pc:docMk/>
            <pc:sldMk cId="1769203753" sldId="273"/>
            <ac:spMk id="3" creationId="{0D795B18-0C2E-5C89-AC05-96B9FE82BDCA}"/>
          </ac:spMkLst>
        </pc:spChg>
        <pc:picChg chg="add mod">
          <ac:chgData name="bertrand bernaudat" userId="62990317f6631931" providerId="LiveId" clId="{2C62D2BB-422A-45EC-8E6F-8659AD3E6064}" dt="2025-07-08T06:48:13.279" v="4494" actId="1076"/>
          <ac:picMkLst>
            <pc:docMk/>
            <pc:sldMk cId="1769203753" sldId="273"/>
            <ac:picMk id="5" creationId="{4E4A7408-643D-7844-B8EF-1C9324D32B73}"/>
          </ac:picMkLst>
        </pc:picChg>
        <pc:picChg chg="add mod">
          <ac:chgData name="bertrand bernaudat" userId="62990317f6631931" providerId="LiveId" clId="{2C62D2BB-422A-45EC-8E6F-8659AD3E6064}" dt="2025-07-08T06:48:23.768" v="4495" actId="14100"/>
          <ac:picMkLst>
            <pc:docMk/>
            <pc:sldMk cId="1769203753" sldId="273"/>
            <ac:picMk id="7" creationId="{858E2A38-1980-0350-8505-F62549738AD6}"/>
          </ac:picMkLst>
        </pc:picChg>
      </pc:sldChg>
      <pc:sldChg chg="addSp modSp new mod">
        <pc:chgData name="bertrand bernaudat" userId="62990317f6631931" providerId="LiveId" clId="{2C62D2BB-422A-45EC-8E6F-8659AD3E6064}" dt="2025-07-01T14:39:26.332" v="4481" actId="20577"/>
        <pc:sldMkLst>
          <pc:docMk/>
          <pc:sldMk cId="4292050411" sldId="274"/>
        </pc:sldMkLst>
        <pc:spChg chg="mod">
          <ac:chgData name="bertrand bernaudat" userId="62990317f6631931" providerId="LiveId" clId="{2C62D2BB-422A-45EC-8E6F-8659AD3E6064}" dt="2025-07-01T14:32:17.146" v="4318" actId="313"/>
          <ac:spMkLst>
            <pc:docMk/>
            <pc:sldMk cId="4292050411" sldId="274"/>
            <ac:spMk id="2" creationId="{9E196C3C-2DA5-4118-27D9-6864EC192832}"/>
          </ac:spMkLst>
        </pc:spChg>
        <pc:spChg chg="mod">
          <ac:chgData name="bertrand bernaudat" userId="62990317f6631931" providerId="LiveId" clId="{2C62D2BB-422A-45EC-8E6F-8659AD3E6064}" dt="2025-07-01T14:38:58.849" v="4472" actId="207"/>
          <ac:spMkLst>
            <pc:docMk/>
            <pc:sldMk cId="4292050411" sldId="274"/>
            <ac:spMk id="3" creationId="{17C623A1-DFBB-8D96-82FD-0567331E0EF3}"/>
          </ac:spMkLst>
        </pc:spChg>
        <pc:spChg chg="add mod">
          <ac:chgData name="bertrand bernaudat" userId="62990317f6631931" providerId="LiveId" clId="{2C62D2BB-422A-45EC-8E6F-8659AD3E6064}" dt="2025-07-01T14:37:52.064" v="4466" actId="1076"/>
          <ac:spMkLst>
            <pc:docMk/>
            <pc:sldMk cId="4292050411" sldId="274"/>
            <ac:spMk id="4" creationId="{94FA1DC9-4232-4D01-13D5-A7B5CEC8FF21}"/>
          </ac:spMkLst>
        </pc:spChg>
        <pc:spChg chg="add mod">
          <ac:chgData name="bertrand bernaudat" userId="62990317f6631931" providerId="LiveId" clId="{2C62D2BB-422A-45EC-8E6F-8659AD3E6064}" dt="2025-07-01T14:39:26.332" v="4481" actId="20577"/>
          <ac:spMkLst>
            <pc:docMk/>
            <pc:sldMk cId="4292050411" sldId="274"/>
            <ac:spMk id="5" creationId="{D876D831-D1DE-7A16-E391-550483181CB7}"/>
          </ac:spMkLst>
        </pc:spChg>
      </pc:sldChg>
      <pc:sldChg chg="modSp new mod">
        <pc:chgData name="bertrand bernaudat" userId="62990317f6631931" providerId="LiveId" clId="{2C62D2BB-422A-45EC-8E6F-8659AD3E6064}" dt="2025-07-08T07:03:45.036" v="5261" actId="113"/>
        <pc:sldMkLst>
          <pc:docMk/>
          <pc:sldMk cId="2854612331" sldId="275"/>
        </pc:sldMkLst>
        <pc:spChg chg="mod">
          <ac:chgData name="bertrand bernaudat" userId="62990317f6631931" providerId="LiveId" clId="{2C62D2BB-422A-45EC-8E6F-8659AD3E6064}" dt="2025-07-08T07:03:45.036" v="5261" actId="113"/>
          <ac:spMkLst>
            <pc:docMk/>
            <pc:sldMk cId="2854612331" sldId="275"/>
            <ac:spMk id="2" creationId="{CB85E41B-76CB-A9B8-5DFA-F288B4CA3DC8}"/>
          </ac:spMkLst>
        </pc:spChg>
        <pc:spChg chg="mod">
          <ac:chgData name="bertrand bernaudat" userId="62990317f6631931" providerId="LiveId" clId="{2C62D2BB-422A-45EC-8E6F-8659AD3E6064}" dt="2025-07-08T07:03:28.042" v="5259" actId="403"/>
          <ac:spMkLst>
            <pc:docMk/>
            <pc:sldMk cId="2854612331" sldId="275"/>
            <ac:spMk id="3" creationId="{E04CAE3B-2FD7-23AF-2A6D-FE5C51E89371}"/>
          </ac:spMkLst>
        </pc:spChg>
      </pc:sldChg>
      <pc:sldChg chg="modSp new mod">
        <pc:chgData name="bertrand bernaudat" userId="62990317f6631931" providerId="LiveId" clId="{2C62D2BB-422A-45EC-8E6F-8659AD3E6064}" dt="2025-07-08T07:11:08.826" v="5676" actId="20577"/>
        <pc:sldMkLst>
          <pc:docMk/>
          <pc:sldMk cId="2500315142" sldId="276"/>
        </pc:sldMkLst>
        <pc:spChg chg="mod">
          <ac:chgData name="bertrand bernaudat" userId="62990317f6631931" providerId="LiveId" clId="{2C62D2BB-422A-45EC-8E6F-8659AD3E6064}" dt="2025-07-08T07:03:58.703" v="5262"/>
          <ac:spMkLst>
            <pc:docMk/>
            <pc:sldMk cId="2500315142" sldId="276"/>
            <ac:spMk id="2" creationId="{8B613C52-5E97-9C9B-5E6B-F254981B4234}"/>
          </ac:spMkLst>
        </pc:spChg>
        <pc:spChg chg="mod">
          <ac:chgData name="bertrand bernaudat" userId="62990317f6631931" providerId="LiveId" clId="{2C62D2BB-422A-45EC-8E6F-8659AD3E6064}" dt="2025-07-08T07:11:08.826" v="5676" actId="20577"/>
          <ac:spMkLst>
            <pc:docMk/>
            <pc:sldMk cId="2500315142" sldId="276"/>
            <ac:spMk id="3" creationId="{AC31D7C1-5423-11EA-782F-100AD75C7677}"/>
          </ac:spMkLst>
        </pc:spChg>
      </pc:sldChg>
    </pc:docChg>
  </pc:docChgLst>
  <pc:docChgLst>
    <pc:chgData name="Gaelle Lozac'h" userId="1bd64aa4229b12bc" providerId="LiveId" clId="{57DE2BE1-E633-421B-B24F-E5DC316B83C8}"/>
    <pc:docChg chg="modSld">
      <pc:chgData name="Gaelle Lozac'h" userId="1bd64aa4229b12bc" providerId="LiveId" clId="{57DE2BE1-E633-421B-B24F-E5DC316B83C8}" dt="2025-07-15T17:58:35.313" v="40" actId="20577"/>
      <pc:docMkLst>
        <pc:docMk/>
      </pc:docMkLst>
      <pc:sldChg chg="modSp mod">
        <pc:chgData name="Gaelle Lozac'h" userId="1bd64aa4229b12bc" providerId="LiveId" clId="{57DE2BE1-E633-421B-B24F-E5DC316B83C8}" dt="2025-07-15T17:15:25.726" v="3" actId="20577"/>
        <pc:sldMkLst>
          <pc:docMk/>
          <pc:sldMk cId="0" sldId="257"/>
        </pc:sldMkLst>
        <pc:spChg chg="mod">
          <ac:chgData name="Gaelle Lozac'h" userId="1bd64aa4229b12bc" providerId="LiveId" clId="{57DE2BE1-E633-421B-B24F-E5DC316B83C8}" dt="2025-07-15T17:15:25.726" v="3" actId="20577"/>
          <ac:spMkLst>
            <pc:docMk/>
            <pc:sldMk cId="0" sldId="257"/>
            <ac:spMk id="5" creationId="{4DD043B2-18DB-3FE7-E09A-6B3B8E54C1C9}"/>
          </ac:spMkLst>
        </pc:spChg>
      </pc:sldChg>
      <pc:sldChg chg="modSp mod">
        <pc:chgData name="Gaelle Lozac'h" userId="1bd64aa4229b12bc" providerId="LiveId" clId="{57DE2BE1-E633-421B-B24F-E5DC316B83C8}" dt="2025-07-15T17:52:54.820" v="15" actId="20577"/>
        <pc:sldMkLst>
          <pc:docMk/>
          <pc:sldMk cId="2384116920" sldId="259"/>
        </pc:sldMkLst>
        <pc:spChg chg="mod">
          <ac:chgData name="Gaelle Lozac'h" userId="1bd64aa4229b12bc" providerId="LiveId" clId="{57DE2BE1-E633-421B-B24F-E5DC316B83C8}" dt="2025-07-15T17:52:54.820" v="15" actId="20577"/>
          <ac:spMkLst>
            <pc:docMk/>
            <pc:sldMk cId="2384116920" sldId="259"/>
            <ac:spMk id="3" creationId="{2202FD55-B6D9-E397-466D-8CA10F14DB94}"/>
          </ac:spMkLst>
        </pc:spChg>
      </pc:sldChg>
      <pc:sldChg chg="modSp mod">
        <pc:chgData name="Gaelle Lozac'h" userId="1bd64aa4229b12bc" providerId="LiveId" clId="{57DE2BE1-E633-421B-B24F-E5DC316B83C8}" dt="2025-07-15T17:53:33.394" v="17" actId="20577"/>
        <pc:sldMkLst>
          <pc:docMk/>
          <pc:sldMk cId="2638840647" sldId="261"/>
        </pc:sldMkLst>
        <pc:spChg chg="mod">
          <ac:chgData name="Gaelle Lozac'h" userId="1bd64aa4229b12bc" providerId="LiveId" clId="{57DE2BE1-E633-421B-B24F-E5DC316B83C8}" dt="2025-07-15T17:53:33.394" v="17" actId="20577"/>
          <ac:spMkLst>
            <pc:docMk/>
            <pc:sldMk cId="2638840647" sldId="261"/>
            <ac:spMk id="3" creationId="{F57202C8-41E0-CFFD-7AC7-FE87E09F3448}"/>
          </ac:spMkLst>
        </pc:spChg>
      </pc:sldChg>
      <pc:sldChg chg="modSp mod">
        <pc:chgData name="Gaelle Lozac'h" userId="1bd64aa4229b12bc" providerId="LiveId" clId="{57DE2BE1-E633-421B-B24F-E5DC316B83C8}" dt="2025-07-15T17:54:51.433" v="30" actId="20577"/>
        <pc:sldMkLst>
          <pc:docMk/>
          <pc:sldMk cId="2214031629" sldId="270"/>
        </pc:sldMkLst>
        <pc:spChg chg="mod">
          <ac:chgData name="Gaelle Lozac'h" userId="1bd64aa4229b12bc" providerId="LiveId" clId="{57DE2BE1-E633-421B-B24F-E5DC316B83C8}" dt="2025-07-15T17:54:51.433" v="30" actId="20577"/>
          <ac:spMkLst>
            <pc:docMk/>
            <pc:sldMk cId="2214031629" sldId="270"/>
            <ac:spMk id="3" creationId="{CC8905E8-3C68-6A0C-F022-06CAF1BA317A}"/>
          </ac:spMkLst>
        </pc:spChg>
      </pc:sldChg>
      <pc:sldChg chg="modSp mod">
        <pc:chgData name="Gaelle Lozac'h" userId="1bd64aa4229b12bc" providerId="LiveId" clId="{57DE2BE1-E633-421B-B24F-E5DC316B83C8}" dt="2025-07-15T17:58:10.442" v="35" actId="20577"/>
        <pc:sldMkLst>
          <pc:docMk/>
          <pc:sldMk cId="3408887969" sldId="271"/>
        </pc:sldMkLst>
        <pc:spChg chg="mod">
          <ac:chgData name="Gaelle Lozac'h" userId="1bd64aa4229b12bc" providerId="LiveId" clId="{57DE2BE1-E633-421B-B24F-E5DC316B83C8}" dt="2025-07-15T17:58:10.442" v="35" actId="20577"/>
          <ac:spMkLst>
            <pc:docMk/>
            <pc:sldMk cId="3408887969" sldId="271"/>
            <ac:spMk id="3" creationId="{01DC8873-8F0B-7D87-6A3D-B8E3F46E74CE}"/>
          </ac:spMkLst>
        </pc:spChg>
      </pc:sldChg>
      <pc:sldChg chg="modSp mod">
        <pc:chgData name="Gaelle Lozac'h" userId="1bd64aa4229b12bc" providerId="LiveId" clId="{57DE2BE1-E633-421B-B24F-E5DC316B83C8}" dt="2025-07-15T17:57:32.780" v="34" actId="20577"/>
        <pc:sldMkLst>
          <pc:docMk/>
          <pc:sldMk cId="3966085282" sldId="272"/>
        </pc:sldMkLst>
        <pc:spChg chg="mod">
          <ac:chgData name="Gaelle Lozac'h" userId="1bd64aa4229b12bc" providerId="LiveId" clId="{57DE2BE1-E633-421B-B24F-E5DC316B83C8}" dt="2025-07-15T17:57:32.780" v="34" actId="20577"/>
          <ac:spMkLst>
            <pc:docMk/>
            <pc:sldMk cId="3966085282" sldId="272"/>
            <ac:spMk id="3" creationId="{733758C2-8EC0-1006-E07F-453673580C73}"/>
          </ac:spMkLst>
        </pc:spChg>
      </pc:sldChg>
      <pc:sldChg chg="modSp mod">
        <pc:chgData name="Gaelle Lozac'h" userId="1bd64aa4229b12bc" providerId="LiveId" clId="{57DE2BE1-E633-421B-B24F-E5DC316B83C8}" dt="2025-07-15T17:54:37.596" v="19" actId="20577"/>
        <pc:sldMkLst>
          <pc:docMk/>
          <pc:sldMk cId="1769203753" sldId="273"/>
        </pc:sldMkLst>
        <pc:spChg chg="mod">
          <ac:chgData name="Gaelle Lozac'h" userId="1bd64aa4229b12bc" providerId="LiveId" clId="{57DE2BE1-E633-421B-B24F-E5DC316B83C8}" dt="2025-07-15T17:54:37.596" v="19" actId="20577"/>
          <ac:spMkLst>
            <pc:docMk/>
            <pc:sldMk cId="1769203753" sldId="273"/>
            <ac:spMk id="3" creationId="{0D795B18-0C2E-5C89-AC05-96B9FE82BDCA}"/>
          </ac:spMkLst>
        </pc:spChg>
      </pc:sldChg>
      <pc:sldChg chg="modSp mod">
        <pc:chgData name="Gaelle Lozac'h" userId="1bd64aa4229b12bc" providerId="LiveId" clId="{57DE2BE1-E633-421B-B24F-E5DC316B83C8}" dt="2025-07-15T17:55:24.319" v="31" actId="1076"/>
        <pc:sldMkLst>
          <pc:docMk/>
          <pc:sldMk cId="4292050411" sldId="274"/>
        </pc:sldMkLst>
        <pc:spChg chg="mod">
          <ac:chgData name="Gaelle Lozac'h" userId="1bd64aa4229b12bc" providerId="LiveId" clId="{57DE2BE1-E633-421B-B24F-E5DC316B83C8}" dt="2025-07-15T17:55:24.319" v="31" actId="1076"/>
          <ac:spMkLst>
            <pc:docMk/>
            <pc:sldMk cId="4292050411" sldId="274"/>
            <ac:spMk id="5" creationId="{D876D831-D1DE-7A16-E391-550483181CB7}"/>
          </ac:spMkLst>
        </pc:spChg>
      </pc:sldChg>
      <pc:sldChg chg="modSp mod">
        <pc:chgData name="Gaelle Lozac'h" userId="1bd64aa4229b12bc" providerId="LiveId" clId="{57DE2BE1-E633-421B-B24F-E5DC316B83C8}" dt="2025-07-15T17:58:35.313" v="40" actId="20577"/>
        <pc:sldMkLst>
          <pc:docMk/>
          <pc:sldMk cId="2854612331" sldId="275"/>
        </pc:sldMkLst>
        <pc:spChg chg="mod">
          <ac:chgData name="Gaelle Lozac'h" userId="1bd64aa4229b12bc" providerId="LiveId" clId="{57DE2BE1-E633-421B-B24F-E5DC316B83C8}" dt="2025-07-15T17:58:35.313" v="40" actId="20577"/>
          <ac:spMkLst>
            <pc:docMk/>
            <pc:sldMk cId="2854612331" sldId="275"/>
            <ac:spMk id="3" creationId="{E04CAE3B-2FD7-23AF-2A6D-FE5C51E893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0E8868B-F5C0-4FA3-BE5C-5CCFA5776C9E}"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B209B5F5-AC34-48D4-A79E-14372FE7BA00}" type="slidenum">
              <a:rPr lang="en-US"/>
              <a:pPr/>
              <a:t>1</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CE15BEC6-8E96-4998-AD2A-05E8929B0EDC}" type="slidenum">
              <a:rPr lang="en-US"/>
              <a:pPr/>
              <a:t>2</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5" y="4797425"/>
            <a:ext cx="6048375" cy="750888"/>
          </a:xfrm>
        </p:spPr>
        <p:txBody>
          <a:bodyPr/>
          <a:lstStyle>
            <a:lvl1pPr>
              <a:defRPr sz="2800" b="1"/>
            </a:lvl1pPr>
          </a:lstStyle>
          <a:p>
            <a:pPr lvl="0"/>
            <a:r>
              <a:rPr lang="fr-FR" noProof="0"/>
              <a:t>Modifiez le style du titre</a:t>
            </a:r>
            <a:endParaRPr lang="ru-RU" noProof="0"/>
          </a:p>
        </p:txBody>
      </p:sp>
      <p:sp>
        <p:nvSpPr>
          <p:cNvPr id="5123" name="Rectangle 3"/>
          <p:cNvSpPr>
            <a:spLocks noGrp="1" noChangeArrowheads="1"/>
          </p:cNvSpPr>
          <p:nvPr>
            <p:ph type="subTitle" idx="1"/>
          </p:nvPr>
        </p:nvSpPr>
        <p:spPr>
          <a:xfrm>
            <a:off x="1692275" y="5518150"/>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fr-FR" noProof="0"/>
              <a:t>Modifiez le style des sous-titres du masque</a:t>
            </a:r>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a:t>Modifiez le style du titre</a:t>
            </a:r>
            <a:endParaRPr lang="ru-RU"/>
          </a:p>
        </p:txBody>
      </p:sp>
      <p:sp>
        <p:nvSpPr>
          <p:cNvPr id="3" name="Вертикальный текст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67400" y="188913"/>
            <a:ext cx="1871663" cy="6264275"/>
          </a:xfrm>
        </p:spPr>
        <p:txBody>
          <a:bodyPr vert="eaVert"/>
          <a:lstStyle/>
          <a:p>
            <a:r>
              <a:rPr lang="fr-FR"/>
              <a:t>Modifiez le style du titre</a:t>
            </a:r>
            <a:endParaRPr lang="ru-RU"/>
          </a:p>
        </p:txBody>
      </p:sp>
      <p:sp>
        <p:nvSpPr>
          <p:cNvPr id="3" name="Вертикальный текст 2"/>
          <p:cNvSpPr>
            <a:spLocks noGrp="1"/>
          </p:cNvSpPr>
          <p:nvPr>
            <p:ph type="body" orient="vert" idx="1"/>
          </p:nvPr>
        </p:nvSpPr>
        <p:spPr>
          <a:xfrm>
            <a:off x="250825" y="188913"/>
            <a:ext cx="5464175" cy="62642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a:t>Modifiez le style du titre</a:t>
            </a:r>
            <a:endParaRPr lang="ru-RU"/>
          </a:p>
        </p:txBody>
      </p:sp>
      <p:sp>
        <p:nvSpPr>
          <p:cNvPr id="3" name="Объект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a:t>Modifiez le style du titre</a:t>
            </a:r>
            <a:endParaRPr lang="ru-RU"/>
          </a:p>
        </p:txBody>
      </p:sp>
      <p:sp>
        <p:nvSpPr>
          <p:cNvPr id="3" name="Объект 2"/>
          <p:cNvSpPr>
            <a:spLocks noGrp="1"/>
          </p:cNvSpPr>
          <p:nvPr>
            <p:ph sz="half" idx="1"/>
          </p:nvPr>
        </p:nvSpPr>
        <p:spPr>
          <a:xfrm>
            <a:off x="250825" y="836613"/>
            <a:ext cx="36671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
        <p:nvSpPr>
          <p:cNvPr id="4" name="Объект 3"/>
          <p:cNvSpPr>
            <a:spLocks noGrp="1"/>
          </p:cNvSpPr>
          <p:nvPr>
            <p:ph sz="half" idx="2"/>
          </p:nvPr>
        </p:nvSpPr>
        <p:spPr>
          <a:xfrm>
            <a:off x="4070350" y="836613"/>
            <a:ext cx="3668713"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fr-FR"/>
              <a:t>Modifiez le style du titre</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a:t>Modifiez le style du titre</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188913"/>
            <a:ext cx="6408738"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Modifiez le style du titre</a:t>
            </a:r>
            <a:endParaRPr lang="ru-RU"/>
          </a:p>
        </p:txBody>
      </p:sp>
      <p:sp>
        <p:nvSpPr>
          <p:cNvPr id="1027" name="Rectangle 3"/>
          <p:cNvSpPr>
            <a:spLocks noGrp="1" noChangeArrowheads="1"/>
          </p:cNvSpPr>
          <p:nvPr>
            <p:ph type="body" idx="1"/>
          </p:nvPr>
        </p:nvSpPr>
        <p:spPr bwMode="auto">
          <a:xfrm>
            <a:off x="250825" y="836613"/>
            <a:ext cx="7488238" cy="5616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25CB74-6687-68F8-A59F-F7B4FD991CA0}"/>
              </a:ext>
            </a:extLst>
          </p:cNvPr>
          <p:cNvSpPr>
            <a:spLocks noGrp="1"/>
          </p:cNvSpPr>
          <p:nvPr>
            <p:ph type="ctrTitle"/>
          </p:nvPr>
        </p:nvSpPr>
        <p:spPr/>
        <p:txBody>
          <a:bodyPr/>
          <a:lstStyle/>
          <a:p>
            <a:r>
              <a:rPr lang="fr-FR" altLang="fr-FR" sz="6000" b="1" dirty="0"/>
              <a:t>Le trait d’union </a:t>
            </a:r>
            <a:br>
              <a:rPr lang="fr-FR" altLang="fr-FR" sz="2800" b="1" dirty="0"/>
            </a:br>
            <a:endParaRPr lang="fr-FR" dirty="0"/>
          </a:p>
        </p:txBody>
      </p:sp>
      <p:sp>
        <p:nvSpPr>
          <p:cNvPr id="4" name="Sous-titre 3">
            <a:extLst>
              <a:ext uri="{FF2B5EF4-FFF2-40B4-BE49-F238E27FC236}">
                <a16:creationId xmlns:a16="http://schemas.microsoft.com/office/drawing/2014/main" id="{8B09594D-7D96-DC30-7B9D-C27062D256AE}"/>
              </a:ext>
            </a:extLst>
          </p:cNvPr>
          <p:cNvSpPr>
            <a:spLocks noGrp="1"/>
          </p:cNvSpPr>
          <p:nvPr>
            <p:ph type="subTitle" idx="1"/>
          </p:nvPr>
        </p:nvSpPr>
        <p:spPr/>
        <p:txBody>
          <a:bodyPr/>
          <a:lstStyle/>
          <a:p>
            <a:r>
              <a:rPr lang="fr-FR" altLang="fr-FR" sz="2400" b="1" dirty="0"/>
              <a:t>Petit journal de l’Alerte</a:t>
            </a:r>
          </a:p>
          <a:p>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51DB-1882-8480-30F2-8C057EA76A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BFF2B8-AE0D-708E-8710-06B1F7A948BD}"/>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B52316D9-6551-E312-F423-A09D677450D1}"/>
              </a:ext>
            </a:extLst>
          </p:cNvPr>
          <p:cNvSpPr>
            <a:spLocks noGrp="1"/>
          </p:cNvSpPr>
          <p:nvPr>
            <p:ph idx="1"/>
          </p:nvPr>
        </p:nvSpPr>
        <p:spPr/>
        <p:txBody>
          <a:bodyPr/>
          <a:lstStyle/>
          <a:p>
            <a:r>
              <a:rPr lang="fr-FR" dirty="0"/>
              <a:t>Audition le matin de 11h à 12h30</a:t>
            </a:r>
          </a:p>
          <a:p>
            <a:endParaRPr lang="fr-FR" dirty="0"/>
          </a:p>
        </p:txBody>
      </p:sp>
      <p:pic>
        <p:nvPicPr>
          <p:cNvPr id="4" name="Image 3">
            <a:extLst>
              <a:ext uri="{FF2B5EF4-FFF2-40B4-BE49-F238E27FC236}">
                <a16:creationId xmlns:a16="http://schemas.microsoft.com/office/drawing/2014/main" id="{4144BEEC-1B3A-4786-005D-DF3CD81A2982}"/>
              </a:ext>
            </a:extLst>
          </p:cNvPr>
          <p:cNvPicPr>
            <a:picLocks noChangeAspect="1"/>
          </p:cNvPicPr>
          <p:nvPr/>
        </p:nvPicPr>
        <p:blipFill>
          <a:blip r:embed="rId2"/>
          <a:stretch>
            <a:fillRect/>
          </a:stretch>
        </p:blipFill>
        <p:spPr>
          <a:xfrm>
            <a:off x="1835696" y="1432936"/>
            <a:ext cx="4968552" cy="3726414"/>
          </a:xfrm>
          <a:prstGeom prst="rect">
            <a:avLst/>
          </a:prstGeom>
        </p:spPr>
      </p:pic>
      <p:sp>
        <p:nvSpPr>
          <p:cNvPr id="5" name="ZoneTexte 4">
            <a:extLst>
              <a:ext uri="{FF2B5EF4-FFF2-40B4-BE49-F238E27FC236}">
                <a16:creationId xmlns:a16="http://schemas.microsoft.com/office/drawing/2014/main" id="{418F3637-65E4-E417-F798-C59010D2D021}"/>
              </a:ext>
            </a:extLst>
          </p:cNvPr>
          <p:cNvSpPr txBox="1"/>
          <p:nvPr/>
        </p:nvSpPr>
        <p:spPr>
          <a:xfrm>
            <a:off x="611212" y="5348142"/>
            <a:ext cx="7921575" cy="1200329"/>
          </a:xfrm>
          <a:prstGeom prst="rect">
            <a:avLst/>
          </a:prstGeom>
          <a:noFill/>
        </p:spPr>
        <p:txBody>
          <a:bodyPr wrap="square" rtlCol="0">
            <a:spAutoFit/>
          </a:bodyPr>
          <a:lstStyle/>
          <a:p>
            <a:r>
              <a:rPr lang="fr-FR" sz="2400" dirty="0">
                <a:solidFill>
                  <a:schemeClr val="bg1"/>
                </a:solidFill>
              </a:rPr>
              <a:t>L’orchestre de l’école sous la direction de Josselin, merci à une grande partie des professeurs de participer, c’est aussi ça l’esprit de l’Alerte.</a:t>
            </a:r>
          </a:p>
        </p:txBody>
      </p:sp>
    </p:spTree>
    <p:extLst>
      <p:ext uri="{BB962C8B-B14F-4D97-AF65-F5344CB8AC3E}">
        <p14:creationId xmlns:p14="http://schemas.microsoft.com/office/powerpoint/2010/main" val="211440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7435-51B1-1AC4-BAC5-0676BB756C7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04580ED-4B06-75C4-2EAD-2F2A847008ED}"/>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221E650C-F7E7-751F-2BEC-01F7A7CB7C9F}"/>
              </a:ext>
            </a:extLst>
          </p:cNvPr>
          <p:cNvSpPr>
            <a:spLocks noGrp="1"/>
          </p:cNvSpPr>
          <p:nvPr>
            <p:ph idx="1"/>
          </p:nvPr>
        </p:nvSpPr>
        <p:spPr/>
        <p:txBody>
          <a:bodyPr/>
          <a:lstStyle/>
          <a:p>
            <a:r>
              <a:rPr lang="fr-FR" dirty="0"/>
              <a:t>Audition le matin de 11h à 12h30</a:t>
            </a:r>
          </a:p>
          <a:p>
            <a:endParaRPr lang="fr-FR" dirty="0"/>
          </a:p>
        </p:txBody>
      </p:sp>
      <p:sp>
        <p:nvSpPr>
          <p:cNvPr id="5" name="ZoneTexte 4">
            <a:extLst>
              <a:ext uri="{FF2B5EF4-FFF2-40B4-BE49-F238E27FC236}">
                <a16:creationId xmlns:a16="http://schemas.microsoft.com/office/drawing/2014/main" id="{6D2FEB48-250F-1864-203E-7A13B27F61D3}"/>
              </a:ext>
            </a:extLst>
          </p:cNvPr>
          <p:cNvSpPr txBox="1"/>
          <p:nvPr/>
        </p:nvSpPr>
        <p:spPr>
          <a:xfrm>
            <a:off x="1434178" y="5404820"/>
            <a:ext cx="5976664" cy="830997"/>
          </a:xfrm>
          <a:prstGeom prst="rect">
            <a:avLst/>
          </a:prstGeom>
          <a:noFill/>
        </p:spPr>
        <p:txBody>
          <a:bodyPr wrap="square" rtlCol="0">
            <a:spAutoFit/>
          </a:bodyPr>
          <a:lstStyle/>
          <a:p>
            <a:pPr algn="ctr"/>
            <a:r>
              <a:rPr lang="fr-FR" sz="2400" dirty="0">
                <a:solidFill>
                  <a:schemeClr val="bg1"/>
                </a:solidFill>
              </a:rPr>
              <a:t>Et bien sûr nos directrices Louise et Emma, un immense merci à elles. </a:t>
            </a:r>
          </a:p>
        </p:txBody>
      </p:sp>
      <p:pic>
        <p:nvPicPr>
          <p:cNvPr id="6" name="Image 5">
            <a:extLst>
              <a:ext uri="{FF2B5EF4-FFF2-40B4-BE49-F238E27FC236}">
                <a16:creationId xmlns:a16="http://schemas.microsoft.com/office/drawing/2014/main" id="{8603FBD8-5E5B-E952-05A7-D0E3477D6B7E}"/>
              </a:ext>
            </a:extLst>
          </p:cNvPr>
          <p:cNvPicPr>
            <a:picLocks noChangeAspect="1"/>
          </p:cNvPicPr>
          <p:nvPr/>
        </p:nvPicPr>
        <p:blipFill>
          <a:blip r:embed="rId2"/>
          <a:stretch>
            <a:fillRect/>
          </a:stretch>
        </p:blipFill>
        <p:spPr>
          <a:xfrm>
            <a:off x="1547664" y="1425823"/>
            <a:ext cx="5184576" cy="3888432"/>
          </a:xfrm>
          <a:prstGeom prst="rect">
            <a:avLst/>
          </a:prstGeom>
        </p:spPr>
      </p:pic>
    </p:spTree>
    <p:extLst>
      <p:ext uri="{BB962C8B-B14F-4D97-AF65-F5344CB8AC3E}">
        <p14:creationId xmlns:p14="http://schemas.microsoft.com/office/powerpoint/2010/main" val="247317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8B19-8199-7499-AE54-744AE43BD3B7}"/>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719FF1D9-DF61-B52F-528D-9AB7DC59A43C}"/>
              </a:ext>
            </a:extLst>
          </p:cNvPr>
          <p:cNvPicPr>
            <a:picLocks noChangeAspect="1"/>
          </p:cNvPicPr>
          <p:nvPr/>
        </p:nvPicPr>
        <p:blipFill>
          <a:blip r:embed="rId2"/>
          <a:stretch>
            <a:fillRect/>
          </a:stretch>
        </p:blipFill>
        <p:spPr>
          <a:xfrm>
            <a:off x="2919721" y="2555903"/>
            <a:ext cx="3668503" cy="2751378"/>
          </a:xfrm>
          <a:prstGeom prst="rect">
            <a:avLst/>
          </a:prstGeom>
        </p:spPr>
      </p:pic>
      <p:sp>
        <p:nvSpPr>
          <p:cNvPr id="2" name="Titre 1">
            <a:extLst>
              <a:ext uri="{FF2B5EF4-FFF2-40B4-BE49-F238E27FC236}">
                <a16:creationId xmlns:a16="http://schemas.microsoft.com/office/drawing/2014/main" id="{1C75D632-CC95-B156-065F-AB2BF7275CB6}"/>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ECFE1947-5A7B-BA9A-7565-2DB063FD0A29}"/>
              </a:ext>
            </a:extLst>
          </p:cNvPr>
          <p:cNvSpPr>
            <a:spLocks noGrp="1"/>
          </p:cNvSpPr>
          <p:nvPr>
            <p:ph idx="1"/>
          </p:nvPr>
        </p:nvSpPr>
        <p:spPr/>
        <p:txBody>
          <a:bodyPr/>
          <a:lstStyle/>
          <a:p>
            <a:r>
              <a:rPr lang="fr-FR" dirty="0"/>
              <a:t>Apéritif et repas </a:t>
            </a:r>
          </a:p>
          <a:p>
            <a:endParaRPr lang="fr-FR" dirty="0"/>
          </a:p>
        </p:txBody>
      </p:sp>
      <p:pic>
        <p:nvPicPr>
          <p:cNvPr id="4" name="Image 3">
            <a:extLst>
              <a:ext uri="{FF2B5EF4-FFF2-40B4-BE49-F238E27FC236}">
                <a16:creationId xmlns:a16="http://schemas.microsoft.com/office/drawing/2014/main" id="{D2A38532-EF96-A357-C770-FB423079943B}"/>
              </a:ext>
            </a:extLst>
          </p:cNvPr>
          <p:cNvPicPr>
            <a:picLocks noChangeAspect="1"/>
          </p:cNvPicPr>
          <p:nvPr/>
        </p:nvPicPr>
        <p:blipFill>
          <a:blip r:embed="rId3"/>
          <a:stretch>
            <a:fillRect/>
          </a:stretch>
        </p:blipFill>
        <p:spPr>
          <a:xfrm>
            <a:off x="395537" y="1340768"/>
            <a:ext cx="3240360" cy="2430270"/>
          </a:xfrm>
          <a:prstGeom prst="rect">
            <a:avLst/>
          </a:prstGeom>
        </p:spPr>
      </p:pic>
      <p:sp>
        <p:nvSpPr>
          <p:cNvPr id="7" name="ZoneTexte 6">
            <a:extLst>
              <a:ext uri="{FF2B5EF4-FFF2-40B4-BE49-F238E27FC236}">
                <a16:creationId xmlns:a16="http://schemas.microsoft.com/office/drawing/2014/main" id="{110BB39B-B910-82EE-FF39-9660DE88BCF9}"/>
              </a:ext>
            </a:extLst>
          </p:cNvPr>
          <p:cNvSpPr txBox="1"/>
          <p:nvPr/>
        </p:nvSpPr>
        <p:spPr>
          <a:xfrm>
            <a:off x="683568" y="5733256"/>
            <a:ext cx="7992888" cy="830997"/>
          </a:xfrm>
          <a:prstGeom prst="rect">
            <a:avLst/>
          </a:prstGeom>
          <a:noFill/>
        </p:spPr>
        <p:txBody>
          <a:bodyPr wrap="square" rtlCol="0">
            <a:spAutoFit/>
          </a:bodyPr>
          <a:lstStyle/>
          <a:p>
            <a:r>
              <a:rPr lang="fr-FR" sz="2400" dirty="0">
                <a:solidFill>
                  <a:schemeClr val="bg1"/>
                </a:solidFill>
              </a:rPr>
              <a:t>Après l’effort, le réconfort !!!, une super journée, merci à tous </a:t>
            </a:r>
          </a:p>
        </p:txBody>
      </p:sp>
      <p:pic>
        <p:nvPicPr>
          <p:cNvPr id="8" name="Image 7">
            <a:extLst>
              <a:ext uri="{FF2B5EF4-FFF2-40B4-BE49-F238E27FC236}">
                <a16:creationId xmlns:a16="http://schemas.microsoft.com/office/drawing/2014/main" id="{EC6D4448-FE5B-DACE-5030-39176D2DC2E5}"/>
              </a:ext>
            </a:extLst>
          </p:cNvPr>
          <p:cNvPicPr>
            <a:picLocks noChangeAspect="1"/>
          </p:cNvPicPr>
          <p:nvPr/>
        </p:nvPicPr>
        <p:blipFill>
          <a:blip r:embed="rId4"/>
          <a:stretch>
            <a:fillRect/>
          </a:stretch>
        </p:blipFill>
        <p:spPr>
          <a:xfrm rot="621952">
            <a:off x="6485504" y="1516480"/>
            <a:ext cx="2301720" cy="3068960"/>
          </a:xfrm>
          <a:prstGeom prst="rect">
            <a:avLst/>
          </a:prstGeom>
        </p:spPr>
      </p:pic>
    </p:spTree>
    <p:extLst>
      <p:ext uri="{BB962C8B-B14F-4D97-AF65-F5344CB8AC3E}">
        <p14:creationId xmlns:p14="http://schemas.microsoft.com/office/powerpoint/2010/main" val="173791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97F4-1C0A-C8BF-5757-2DB963360E41}"/>
              </a:ext>
            </a:extLst>
          </p:cNvPr>
          <p:cNvSpPr>
            <a:spLocks noGrp="1"/>
          </p:cNvSpPr>
          <p:nvPr>
            <p:ph type="title"/>
          </p:nvPr>
        </p:nvSpPr>
        <p:spPr/>
        <p:txBody>
          <a:bodyPr/>
          <a:lstStyle/>
          <a:p>
            <a:r>
              <a:rPr lang="fr-FR" dirty="0"/>
              <a:t>Il fait trop chaud </a:t>
            </a:r>
          </a:p>
        </p:txBody>
      </p:sp>
      <p:sp>
        <p:nvSpPr>
          <p:cNvPr id="3" name="Espace réservé du contenu 2">
            <a:extLst>
              <a:ext uri="{FF2B5EF4-FFF2-40B4-BE49-F238E27FC236}">
                <a16:creationId xmlns:a16="http://schemas.microsoft.com/office/drawing/2014/main" id="{0D795B18-0C2E-5C89-AC05-96B9FE82BDCA}"/>
              </a:ext>
            </a:extLst>
          </p:cNvPr>
          <p:cNvSpPr>
            <a:spLocks noGrp="1"/>
          </p:cNvSpPr>
          <p:nvPr>
            <p:ph idx="1"/>
          </p:nvPr>
        </p:nvSpPr>
        <p:spPr>
          <a:xfrm>
            <a:off x="250825" y="1556792"/>
            <a:ext cx="7488238" cy="4896396"/>
          </a:xfrm>
        </p:spPr>
        <p:txBody>
          <a:bodyPr/>
          <a:lstStyle/>
          <a:p>
            <a:r>
              <a:rPr lang="fr-FR" sz="2400" dirty="0"/>
              <a:t>Afin de respirer un peu et nous mettre un peu en conditions pour jouer en extérieur, la répétition du 24 juin a été faite dans la cour. C’est révélateur… </a:t>
            </a:r>
          </a:p>
        </p:txBody>
      </p:sp>
      <p:pic>
        <p:nvPicPr>
          <p:cNvPr id="5" name="Image 4">
            <a:extLst>
              <a:ext uri="{FF2B5EF4-FFF2-40B4-BE49-F238E27FC236}">
                <a16:creationId xmlns:a16="http://schemas.microsoft.com/office/drawing/2014/main" id="{4E4A7408-643D-7844-B8EF-1C9324D32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708920"/>
            <a:ext cx="3888432" cy="2915108"/>
          </a:xfrm>
          <a:prstGeom prst="rect">
            <a:avLst/>
          </a:prstGeom>
        </p:spPr>
      </p:pic>
      <p:pic>
        <p:nvPicPr>
          <p:cNvPr id="7" name="Image 6">
            <a:extLst>
              <a:ext uri="{FF2B5EF4-FFF2-40B4-BE49-F238E27FC236}">
                <a16:creationId xmlns:a16="http://schemas.microsoft.com/office/drawing/2014/main" id="{858E2A38-1980-0350-8505-F62549738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954684"/>
            <a:ext cx="3332730" cy="2498504"/>
          </a:xfrm>
          <a:prstGeom prst="rect">
            <a:avLst/>
          </a:prstGeom>
        </p:spPr>
      </p:pic>
    </p:spTree>
    <p:extLst>
      <p:ext uri="{BB962C8B-B14F-4D97-AF65-F5344CB8AC3E}">
        <p14:creationId xmlns:p14="http://schemas.microsoft.com/office/powerpoint/2010/main" val="176920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FD60D-ABA0-E839-6626-2DF6C4DE3C0D}"/>
              </a:ext>
            </a:extLst>
          </p:cNvPr>
          <p:cNvSpPr>
            <a:spLocks noGrp="1"/>
          </p:cNvSpPr>
          <p:nvPr>
            <p:ph type="title"/>
          </p:nvPr>
        </p:nvSpPr>
        <p:spPr/>
        <p:txBody>
          <a:bodyPr/>
          <a:lstStyle/>
          <a:p>
            <a:r>
              <a:rPr lang="fr-FR" dirty="0"/>
              <a:t>La fête du parc des moulins </a:t>
            </a:r>
          </a:p>
        </p:txBody>
      </p:sp>
      <p:sp>
        <p:nvSpPr>
          <p:cNvPr id="3" name="Espace réservé du contenu 2">
            <a:extLst>
              <a:ext uri="{FF2B5EF4-FFF2-40B4-BE49-F238E27FC236}">
                <a16:creationId xmlns:a16="http://schemas.microsoft.com/office/drawing/2014/main" id="{CC8905E8-3C68-6A0C-F022-06CAF1BA317A}"/>
              </a:ext>
            </a:extLst>
          </p:cNvPr>
          <p:cNvSpPr>
            <a:spLocks noGrp="1"/>
          </p:cNvSpPr>
          <p:nvPr>
            <p:ph idx="1"/>
          </p:nvPr>
        </p:nvSpPr>
        <p:spPr>
          <a:xfrm>
            <a:off x="250824" y="1340768"/>
            <a:ext cx="8425631" cy="5112420"/>
          </a:xfrm>
        </p:spPr>
        <p:txBody>
          <a:bodyPr/>
          <a:lstStyle/>
          <a:p>
            <a:r>
              <a:rPr lang="fr-FR" sz="2000" dirty="0"/>
              <a:t>De l’ombre, une chaleur supportable, du public enthousiaste, ce sont des conditions très agréables pour un concert  en plein air. Merci à tous pour ce bon moment.</a:t>
            </a:r>
          </a:p>
        </p:txBody>
      </p:sp>
      <p:pic>
        <p:nvPicPr>
          <p:cNvPr id="6" name="Image 5">
            <a:extLst>
              <a:ext uri="{FF2B5EF4-FFF2-40B4-BE49-F238E27FC236}">
                <a16:creationId xmlns:a16="http://schemas.microsoft.com/office/drawing/2014/main" id="{EAB35F43-E47E-49F6-5100-8558B94AB2C3}"/>
              </a:ext>
            </a:extLst>
          </p:cNvPr>
          <p:cNvPicPr>
            <a:picLocks noChangeAspect="1"/>
          </p:cNvPicPr>
          <p:nvPr/>
        </p:nvPicPr>
        <p:blipFill>
          <a:blip r:embed="rId2"/>
          <a:stretch>
            <a:fillRect/>
          </a:stretch>
        </p:blipFill>
        <p:spPr>
          <a:xfrm>
            <a:off x="652431" y="2366409"/>
            <a:ext cx="3275856" cy="2456892"/>
          </a:xfrm>
          <a:prstGeom prst="rect">
            <a:avLst/>
          </a:prstGeom>
        </p:spPr>
      </p:pic>
      <p:pic>
        <p:nvPicPr>
          <p:cNvPr id="5" name="Image 4">
            <a:extLst>
              <a:ext uri="{FF2B5EF4-FFF2-40B4-BE49-F238E27FC236}">
                <a16:creationId xmlns:a16="http://schemas.microsoft.com/office/drawing/2014/main" id="{0FD28FE9-EA8E-1F71-A988-EB7C741FD4EF}"/>
              </a:ext>
            </a:extLst>
          </p:cNvPr>
          <p:cNvPicPr>
            <a:picLocks noChangeAspect="1"/>
          </p:cNvPicPr>
          <p:nvPr/>
        </p:nvPicPr>
        <p:blipFill>
          <a:blip r:embed="rId3"/>
          <a:srcRect t="48"/>
          <a:stretch>
            <a:fillRect/>
          </a:stretch>
        </p:blipFill>
        <p:spPr>
          <a:xfrm>
            <a:off x="2290359" y="4077072"/>
            <a:ext cx="4063585" cy="2431906"/>
          </a:xfrm>
          <a:prstGeom prst="rect">
            <a:avLst/>
          </a:prstGeom>
        </p:spPr>
      </p:pic>
      <p:pic>
        <p:nvPicPr>
          <p:cNvPr id="4" name="Image 3">
            <a:extLst>
              <a:ext uri="{FF2B5EF4-FFF2-40B4-BE49-F238E27FC236}">
                <a16:creationId xmlns:a16="http://schemas.microsoft.com/office/drawing/2014/main" id="{E4DE5144-4C3F-1197-E55E-63BAAD61EDF8}"/>
              </a:ext>
            </a:extLst>
          </p:cNvPr>
          <p:cNvPicPr>
            <a:picLocks noChangeAspect="1"/>
          </p:cNvPicPr>
          <p:nvPr/>
        </p:nvPicPr>
        <p:blipFill>
          <a:blip r:embed="rId4"/>
          <a:srcRect t="58"/>
          <a:stretch>
            <a:fillRect/>
          </a:stretch>
        </p:blipFill>
        <p:spPr>
          <a:xfrm>
            <a:off x="5076056" y="2276872"/>
            <a:ext cx="3849516" cy="2546429"/>
          </a:xfrm>
          <a:prstGeom prst="rect">
            <a:avLst/>
          </a:prstGeom>
        </p:spPr>
      </p:pic>
    </p:spTree>
    <p:extLst>
      <p:ext uri="{BB962C8B-B14F-4D97-AF65-F5344CB8AC3E}">
        <p14:creationId xmlns:p14="http://schemas.microsoft.com/office/powerpoint/2010/main" val="221403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96C3C-2DA5-4118-27D9-6864EC192832}"/>
              </a:ext>
            </a:extLst>
          </p:cNvPr>
          <p:cNvSpPr>
            <a:spLocks noGrp="1"/>
          </p:cNvSpPr>
          <p:nvPr>
            <p:ph type="title"/>
          </p:nvPr>
        </p:nvSpPr>
        <p:spPr/>
        <p:txBody>
          <a:bodyPr/>
          <a:lstStyle/>
          <a:p>
            <a:r>
              <a:rPr lang="fr-FR" dirty="0"/>
              <a:t>Un accueil sympathique </a:t>
            </a:r>
          </a:p>
        </p:txBody>
      </p:sp>
      <p:sp>
        <p:nvSpPr>
          <p:cNvPr id="3" name="Espace réservé du contenu 2">
            <a:extLst>
              <a:ext uri="{FF2B5EF4-FFF2-40B4-BE49-F238E27FC236}">
                <a16:creationId xmlns:a16="http://schemas.microsoft.com/office/drawing/2014/main" id="{17C623A1-DFBB-8D96-82FD-0567331E0EF3}"/>
              </a:ext>
            </a:extLst>
          </p:cNvPr>
          <p:cNvSpPr>
            <a:spLocks noGrp="1"/>
          </p:cNvSpPr>
          <p:nvPr>
            <p:ph idx="1"/>
          </p:nvPr>
        </p:nvSpPr>
        <p:spPr>
          <a:xfrm>
            <a:off x="250825" y="1484784"/>
            <a:ext cx="7488238" cy="4968404"/>
          </a:xfrm>
        </p:spPr>
        <p:txBody>
          <a:bodyPr/>
          <a:lstStyle/>
          <a:p>
            <a:r>
              <a:rPr lang="fr-FR" dirty="0">
                <a:solidFill>
                  <a:schemeClr val="bg1">
                    <a:lumMod val="65000"/>
                  </a:schemeClr>
                </a:solidFill>
              </a:rPr>
              <a:t>Afin de faire découvrir notre école aux enfants du quartier, quatre groupes d’une dizaine d’ élèves de maternelle sont venus, avec leurs professeurs et parents accompagnateurs, écouter des musiciens de l’orchestre présenter leur instrument, merci à Pascal à la clarinette, William au saxophone et à la trompette, Christian au hautbois, Emma à la flûte et Alain à la batterie. </a:t>
            </a:r>
          </a:p>
        </p:txBody>
      </p:sp>
      <p:sp>
        <p:nvSpPr>
          <p:cNvPr id="4" name="Bande diagonale 3">
            <a:extLst>
              <a:ext uri="{FF2B5EF4-FFF2-40B4-BE49-F238E27FC236}">
                <a16:creationId xmlns:a16="http://schemas.microsoft.com/office/drawing/2014/main" id="{94FA1DC9-4232-4D01-13D5-A7B5CEC8FF21}"/>
              </a:ext>
            </a:extLst>
          </p:cNvPr>
          <p:cNvSpPr/>
          <p:nvPr/>
        </p:nvSpPr>
        <p:spPr>
          <a:xfrm>
            <a:off x="611560" y="1743368"/>
            <a:ext cx="6408738" cy="4709820"/>
          </a:xfrm>
          <a:prstGeom prst="diagStripe">
            <a:avLst/>
          </a:prstGeom>
          <a:solidFill>
            <a:srgbClr val="D48D25">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ZoneTexte 4">
            <a:extLst>
              <a:ext uri="{FF2B5EF4-FFF2-40B4-BE49-F238E27FC236}">
                <a16:creationId xmlns:a16="http://schemas.microsoft.com/office/drawing/2014/main" id="{D876D831-D1DE-7A16-E391-550483181CB7}"/>
              </a:ext>
            </a:extLst>
          </p:cNvPr>
          <p:cNvSpPr txBox="1"/>
          <p:nvPr/>
        </p:nvSpPr>
        <p:spPr>
          <a:xfrm rot="19254304">
            <a:off x="744838" y="2862590"/>
            <a:ext cx="4849490" cy="707886"/>
          </a:xfrm>
          <a:prstGeom prst="rect">
            <a:avLst/>
          </a:prstGeom>
          <a:noFill/>
        </p:spPr>
        <p:txBody>
          <a:bodyPr wrap="square" rtlCol="0">
            <a:spAutoFit/>
          </a:bodyPr>
          <a:lstStyle/>
          <a:p>
            <a:r>
              <a:rPr lang="fr-FR" sz="2000" b="1" dirty="0">
                <a:solidFill>
                  <a:schemeClr val="bg1"/>
                </a:solidFill>
              </a:rPr>
              <a:t>Un joli projet mis à mal par la canicule. Ce n’est que partie remise </a:t>
            </a:r>
            <a:r>
              <a:rPr lang="fr-FR" sz="2000" b="1" dirty="0">
                <a:solidFill>
                  <a:schemeClr val="bg1"/>
                </a:solidFill>
                <a:sym typeface="Wingdings" panose="05000000000000000000" pitchFamily="2" charset="2"/>
              </a:rPr>
              <a:t></a:t>
            </a:r>
            <a:endParaRPr lang="fr-FR" sz="2000" b="1" dirty="0">
              <a:solidFill>
                <a:schemeClr val="bg1"/>
              </a:solidFill>
            </a:endParaRPr>
          </a:p>
        </p:txBody>
      </p:sp>
    </p:spTree>
    <p:extLst>
      <p:ext uri="{BB962C8B-B14F-4D97-AF65-F5344CB8AC3E}">
        <p14:creationId xmlns:p14="http://schemas.microsoft.com/office/powerpoint/2010/main" val="4292050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CEC2F-8D8A-4F6B-CA1D-FFAB7D4E4B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E1D1C2-F57C-25D7-0C29-F13CE8BC1941}"/>
              </a:ext>
            </a:extLst>
          </p:cNvPr>
          <p:cNvSpPr>
            <a:spLocks noGrp="1"/>
          </p:cNvSpPr>
          <p:nvPr>
            <p:ph type="title"/>
          </p:nvPr>
        </p:nvSpPr>
        <p:spPr/>
        <p:txBody>
          <a:bodyPr/>
          <a:lstStyle/>
          <a:p>
            <a:r>
              <a:rPr lang="fr-FR" sz="3600" b="1" dirty="0"/>
              <a:t>Le 14 juillet </a:t>
            </a:r>
          </a:p>
        </p:txBody>
      </p:sp>
      <p:sp>
        <p:nvSpPr>
          <p:cNvPr id="3" name="Espace réservé du contenu 2">
            <a:extLst>
              <a:ext uri="{FF2B5EF4-FFF2-40B4-BE49-F238E27FC236}">
                <a16:creationId xmlns:a16="http://schemas.microsoft.com/office/drawing/2014/main" id="{733758C2-8EC0-1006-E07F-453673580C73}"/>
              </a:ext>
            </a:extLst>
          </p:cNvPr>
          <p:cNvSpPr>
            <a:spLocks noGrp="1"/>
          </p:cNvSpPr>
          <p:nvPr>
            <p:ph idx="1"/>
          </p:nvPr>
        </p:nvSpPr>
        <p:spPr>
          <a:xfrm>
            <a:off x="250825" y="1124744"/>
            <a:ext cx="8137599" cy="5616575"/>
          </a:xfrm>
        </p:spPr>
        <p:txBody>
          <a:bodyPr/>
          <a:lstStyle/>
          <a:p>
            <a:r>
              <a:rPr lang="fr-FR" b="1" dirty="0"/>
              <a:t>À Nazareth le matin </a:t>
            </a:r>
          </a:p>
          <a:p>
            <a:pPr lvl="1"/>
            <a:r>
              <a:rPr lang="fr-FR" b="0" dirty="0"/>
              <a:t>Comme chaque année nous sommes présents pour donner un peu de joie aux résidents de l’EHPAD, c’est important car c’est une partie des services que nous devons à la ville de Troyes mais c’est surtout  le sens de nos valeurs.</a:t>
            </a:r>
          </a:p>
          <a:p>
            <a:pPr marL="457200" lvl="1" indent="0">
              <a:buNone/>
            </a:pPr>
            <a:r>
              <a:rPr lang="fr-FR" b="0" dirty="0"/>
              <a:t>Historiquement, avant l’installation à Pont sainte Marie la maison de retraite était située rue de la Cité (petit saint Nicolas) pleinement dans l’espace du quartier bas. Depuis toujours l’Alerte a offert un concert aux résidents le matin du 14 juillet. C’est tout naturellement que nous avons suivi le déménagement. </a:t>
            </a:r>
          </a:p>
          <a:p>
            <a:pPr marL="457200" lvl="1" indent="0">
              <a:buNone/>
            </a:pPr>
            <a:endParaRPr lang="fr-FR" b="0" dirty="0"/>
          </a:p>
        </p:txBody>
      </p:sp>
    </p:spTree>
    <p:extLst>
      <p:ext uri="{BB962C8B-B14F-4D97-AF65-F5344CB8AC3E}">
        <p14:creationId xmlns:p14="http://schemas.microsoft.com/office/powerpoint/2010/main" val="396608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787DF-B277-C2DA-14C8-3E17C89AD7A4}"/>
              </a:ext>
            </a:extLst>
          </p:cNvPr>
          <p:cNvSpPr>
            <a:spLocks noGrp="1"/>
          </p:cNvSpPr>
          <p:nvPr>
            <p:ph type="title"/>
          </p:nvPr>
        </p:nvSpPr>
        <p:spPr/>
        <p:txBody>
          <a:bodyPr/>
          <a:lstStyle/>
          <a:p>
            <a:r>
              <a:rPr lang="fr-FR" sz="3600" b="1" dirty="0"/>
              <a:t>Le 14 juillet </a:t>
            </a:r>
          </a:p>
        </p:txBody>
      </p:sp>
      <p:sp>
        <p:nvSpPr>
          <p:cNvPr id="3" name="Espace réservé du contenu 2">
            <a:extLst>
              <a:ext uri="{FF2B5EF4-FFF2-40B4-BE49-F238E27FC236}">
                <a16:creationId xmlns:a16="http://schemas.microsoft.com/office/drawing/2014/main" id="{01DC8873-8F0B-7D87-6A3D-B8E3F46E74CE}"/>
              </a:ext>
            </a:extLst>
          </p:cNvPr>
          <p:cNvSpPr>
            <a:spLocks noGrp="1"/>
          </p:cNvSpPr>
          <p:nvPr>
            <p:ph idx="1"/>
          </p:nvPr>
        </p:nvSpPr>
        <p:spPr/>
        <p:txBody>
          <a:bodyPr/>
          <a:lstStyle/>
          <a:p>
            <a:r>
              <a:rPr lang="fr-FR" b="1" dirty="0"/>
              <a:t>Au kiosque </a:t>
            </a:r>
          </a:p>
          <a:p>
            <a:pPr lvl="1"/>
            <a:r>
              <a:rPr lang="fr-FR" sz="2000" dirty="0"/>
              <a:t>Le dernier concert</a:t>
            </a:r>
            <a:r>
              <a:rPr lang="fr-FR" sz="2000" b="0" dirty="0"/>
              <a:t>, moment fort, un public présent malgré une information inexistante (nous allons essayer d’éviter cet écueil), un effectif très honorable. Une jolie fin d’une année riche en expériences et en contacts. </a:t>
            </a:r>
          </a:p>
        </p:txBody>
      </p:sp>
      <p:pic>
        <p:nvPicPr>
          <p:cNvPr id="5" name="Image 4">
            <a:extLst>
              <a:ext uri="{FF2B5EF4-FFF2-40B4-BE49-F238E27FC236}">
                <a16:creationId xmlns:a16="http://schemas.microsoft.com/office/drawing/2014/main" id="{B836C99F-72B7-F7A4-6456-F57EA4BF9078}"/>
              </a:ext>
            </a:extLst>
          </p:cNvPr>
          <p:cNvPicPr>
            <a:picLocks noChangeAspect="1"/>
          </p:cNvPicPr>
          <p:nvPr/>
        </p:nvPicPr>
        <p:blipFill>
          <a:blip r:embed="rId2"/>
          <a:stretch>
            <a:fillRect/>
          </a:stretch>
        </p:blipFill>
        <p:spPr>
          <a:xfrm>
            <a:off x="2987824" y="3981876"/>
            <a:ext cx="3456384" cy="2592288"/>
          </a:xfrm>
          <a:prstGeom prst="rect">
            <a:avLst/>
          </a:prstGeom>
        </p:spPr>
      </p:pic>
      <p:pic>
        <p:nvPicPr>
          <p:cNvPr id="4" name="Image 3">
            <a:extLst>
              <a:ext uri="{FF2B5EF4-FFF2-40B4-BE49-F238E27FC236}">
                <a16:creationId xmlns:a16="http://schemas.microsoft.com/office/drawing/2014/main" id="{69C742ED-33A5-AD7F-BE2D-87AC41D1DE7D}"/>
              </a:ext>
            </a:extLst>
          </p:cNvPr>
          <p:cNvPicPr>
            <a:picLocks noChangeAspect="1"/>
          </p:cNvPicPr>
          <p:nvPr/>
        </p:nvPicPr>
        <p:blipFill>
          <a:blip r:embed="rId3"/>
          <a:stretch>
            <a:fillRect/>
          </a:stretch>
        </p:blipFill>
        <p:spPr>
          <a:xfrm>
            <a:off x="5724128" y="2605474"/>
            <a:ext cx="3169047" cy="2376785"/>
          </a:xfrm>
          <a:prstGeom prst="rect">
            <a:avLst/>
          </a:prstGeom>
        </p:spPr>
      </p:pic>
      <p:pic>
        <p:nvPicPr>
          <p:cNvPr id="6" name="Image 5">
            <a:extLst>
              <a:ext uri="{FF2B5EF4-FFF2-40B4-BE49-F238E27FC236}">
                <a16:creationId xmlns:a16="http://schemas.microsoft.com/office/drawing/2014/main" id="{222E7FF6-AA8B-C32E-7910-7DA3D22483EC}"/>
              </a:ext>
            </a:extLst>
          </p:cNvPr>
          <p:cNvPicPr>
            <a:picLocks noChangeAspect="1"/>
          </p:cNvPicPr>
          <p:nvPr/>
        </p:nvPicPr>
        <p:blipFill>
          <a:blip r:embed="rId4"/>
          <a:stretch>
            <a:fillRect/>
          </a:stretch>
        </p:blipFill>
        <p:spPr>
          <a:xfrm>
            <a:off x="467544" y="2630492"/>
            <a:ext cx="3259804" cy="2444853"/>
          </a:xfrm>
          <a:prstGeom prst="rect">
            <a:avLst/>
          </a:prstGeom>
        </p:spPr>
      </p:pic>
    </p:spTree>
    <p:extLst>
      <p:ext uri="{BB962C8B-B14F-4D97-AF65-F5344CB8AC3E}">
        <p14:creationId xmlns:p14="http://schemas.microsoft.com/office/powerpoint/2010/main" val="3408887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85E41B-76CB-A9B8-5DFA-F288B4CA3DC8}"/>
              </a:ext>
            </a:extLst>
          </p:cNvPr>
          <p:cNvSpPr>
            <a:spLocks noGrp="1"/>
          </p:cNvSpPr>
          <p:nvPr>
            <p:ph type="title"/>
          </p:nvPr>
        </p:nvSpPr>
        <p:spPr/>
        <p:txBody>
          <a:bodyPr/>
          <a:lstStyle/>
          <a:p>
            <a:r>
              <a:rPr lang="fr-FR" b="1" dirty="0"/>
              <a:t>Les projets pour l’an prochain </a:t>
            </a:r>
          </a:p>
        </p:txBody>
      </p:sp>
      <p:sp>
        <p:nvSpPr>
          <p:cNvPr id="3" name="Espace réservé du contenu 2">
            <a:extLst>
              <a:ext uri="{FF2B5EF4-FFF2-40B4-BE49-F238E27FC236}">
                <a16:creationId xmlns:a16="http://schemas.microsoft.com/office/drawing/2014/main" id="{E04CAE3B-2FD7-23AF-2A6D-FE5C51E89371}"/>
              </a:ext>
            </a:extLst>
          </p:cNvPr>
          <p:cNvSpPr>
            <a:spLocks noGrp="1"/>
          </p:cNvSpPr>
          <p:nvPr>
            <p:ph idx="1"/>
          </p:nvPr>
        </p:nvSpPr>
        <p:spPr/>
        <p:txBody>
          <a:bodyPr/>
          <a:lstStyle/>
          <a:p>
            <a:r>
              <a:rPr lang="fr-FR" sz="3200" dirty="0"/>
              <a:t>Dates confirmées </a:t>
            </a:r>
          </a:p>
          <a:p>
            <a:pPr lvl="1"/>
            <a:r>
              <a:rPr lang="fr-FR" dirty="0"/>
              <a:t>Le 11 novembre à 9h au cimetière de Troyes</a:t>
            </a:r>
          </a:p>
          <a:p>
            <a:pPr marL="457200" lvl="1" indent="0">
              <a:buNone/>
            </a:pPr>
            <a:r>
              <a:rPr lang="fr-FR" dirty="0"/>
              <a:t>(service obligatoire à la ville de Troyes et devoir de mémoire, n’oublions pas non plus nos anciens)</a:t>
            </a:r>
          </a:p>
          <a:p>
            <a:pPr lvl="1"/>
            <a:r>
              <a:rPr lang="fr-FR" dirty="0"/>
              <a:t>Le </a:t>
            </a:r>
            <a:r>
              <a:rPr lang="fr-FR"/>
              <a:t>11 novembre </a:t>
            </a:r>
            <a:r>
              <a:rPr lang="fr-FR" dirty="0"/>
              <a:t>(et oui grosse journée) concert « symphonie </a:t>
            </a:r>
            <a:r>
              <a:rPr lang="fr-FR"/>
              <a:t>rock » retour </a:t>
            </a:r>
            <a:r>
              <a:rPr lang="fr-FR" dirty="0"/>
              <a:t>à Bar sur Aube à 17h mais balance et filage à partir de 13h (à confirmer) </a:t>
            </a:r>
          </a:p>
          <a:p>
            <a:pPr lvl="2"/>
            <a:r>
              <a:rPr lang="fr-FR" dirty="0"/>
              <a:t>Date à confirmer mais répétition générale certainement le 8 novembre sur la journée (lieu non défini à ce jour)</a:t>
            </a:r>
          </a:p>
          <a:p>
            <a:pPr lvl="1"/>
            <a:r>
              <a:rPr lang="fr-FR" dirty="0"/>
              <a:t>Le 11 Avril à 20h30 « concert de gala » au théâtre de Champagne</a:t>
            </a:r>
          </a:p>
          <a:p>
            <a:pPr lvl="2"/>
            <a:endParaRPr lang="fr-FR" dirty="0"/>
          </a:p>
        </p:txBody>
      </p:sp>
    </p:spTree>
    <p:extLst>
      <p:ext uri="{BB962C8B-B14F-4D97-AF65-F5344CB8AC3E}">
        <p14:creationId xmlns:p14="http://schemas.microsoft.com/office/powerpoint/2010/main" val="2854612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13C52-5E97-9C9B-5E6B-F254981B4234}"/>
              </a:ext>
            </a:extLst>
          </p:cNvPr>
          <p:cNvSpPr>
            <a:spLocks noGrp="1"/>
          </p:cNvSpPr>
          <p:nvPr>
            <p:ph type="title"/>
          </p:nvPr>
        </p:nvSpPr>
        <p:spPr/>
        <p:txBody>
          <a:bodyPr/>
          <a:lstStyle/>
          <a:p>
            <a:r>
              <a:rPr lang="fr-FR" b="1" dirty="0"/>
              <a:t>Les projets pour l’an prochain </a:t>
            </a:r>
            <a:endParaRPr lang="fr-FR" dirty="0"/>
          </a:p>
        </p:txBody>
      </p:sp>
      <p:sp>
        <p:nvSpPr>
          <p:cNvPr id="3" name="Espace réservé du contenu 2">
            <a:extLst>
              <a:ext uri="{FF2B5EF4-FFF2-40B4-BE49-F238E27FC236}">
                <a16:creationId xmlns:a16="http://schemas.microsoft.com/office/drawing/2014/main" id="{AC31D7C1-5423-11EA-782F-100AD75C7677}"/>
              </a:ext>
            </a:extLst>
          </p:cNvPr>
          <p:cNvSpPr>
            <a:spLocks noGrp="1"/>
          </p:cNvSpPr>
          <p:nvPr>
            <p:ph idx="1"/>
          </p:nvPr>
        </p:nvSpPr>
        <p:spPr/>
        <p:txBody>
          <a:bodyPr/>
          <a:lstStyle/>
          <a:p>
            <a:r>
              <a:rPr lang="fr-FR" dirty="0"/>
              <a:t>Dates et lieux en attente </a:t>
            </a:r>
          </a:p>
          <a:p>
            <a:pPr lvl="1"/>
            <a:r>
              <a:rPr lang="fr-FR" dirty="0"/>
              <a:t>La sainte Cécile. </a:t>
            </a:r>
          </a:p>
          <a:p>
            <a:pPr lvl="2"/>
            <a:r>
              <a:rPr lang="fr-FR" dirty="0"/>
              <a:t>Merci de participer à la journée, c’est un moment qui doit être convivial et festif pour tous </a:t>
            </a:r>
            <a:r>
              <a:rPr lang="fr-FR" dirty="0">
                <a:sym typeface="Wingdings" panose="05000000000000000000" pitchFamily="2" charset="2"/>
              </a:rPr>
              <a:t></a:t>
            </a:r>
            <a:endParaRPr lang="fr-FR" dirty="0"/>
          </a:p>
          <a:p>
            <a:pPr lvl="1"/>
            <a:r>
              <a:rPr lang="fr-FR" dirty="0"/>
              <a:t>Concert de Noël </a:t>
            </a:r>
          </a:p>
          <a:p>
            <a:pPr lvl="1"/>
            <a:r>
              <a:rPr lang="fr-FR" dirty="0"/>
              <a:t>Troyes en scène ? </a:t>
            </a:r>
          </a:p>
          <a:p>
            <a:pPr lvl="1"/>
            <a:r>
              <a:rPr lang="fr-FR" dirty="0"/>
              <a:t>Fête du parc des moulins</a:t>
            </a:r>
          </a:p>
          <a:p>
            <a:pPr lvl="1"/>
            <a:r>
              <a:rPr lang="fr-FR" dirty="0"/>
              <a:t>Le 14 juillet (matin et après midi forcément)</a:t>
            </a:r>
          </a:p>
          <a:p>
            <a:pPr marL="914400" lvl="2" indent="0">
              <a:buNone/>
            </a:pPr>
            <a:endParaRPr lang="fr-FR" dirty="0"/>
          </a:p>
          <a:p>
            <a:pPr marL="914400" lvl="2" indent="0">
              <a:buNone/>
            </a:pPr>
            <a:r>
              <a:rPr lang="fr-FR" dirty="0"/>
              <a:t>Et ………. </a:t>
            </a:r>
          </a:p>
        </p:txBody>
      </p:sp>
    </p:spTree>
    <p:extLst>
      <p:ext uri="{BB962C8B-B14F-4D97-AF65-F5344CB8AC3E}">
        <p14:creationId xmlns:p14="http://schemas.microsoft.com/office/powerpoint/2010/main" val="250031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AA4D69-9E27-4547-96E8-6B19B78A1AA9}"/>
              </a:ext>
            </a:extLst>
          </p:cNvPr>
          <p:cNvSpPr>
            <a:spLocks noGrp="1"/>
          </p:cNvSpPr>
          <p:nvPr>
            <p:ph type="title"/>
          </p:nvPr>
        </p:nvSpPr>
        <p:spPr/>
        <p:txBody>
          <a:bodyPr/>
          <a:lstStyle/>
          <a:p>
            <a:r>
              <a:rPr lang="fr-FR" b="1" dirty="0"/>
              <a:t>Le 15 juin </a:t>
            </a:r>
          </a:p>
        </p:txBody>
      </p:sp>
      <p:sp>
        <p:nvSpPr>
          <p:cNvPr id="5" name="Espace réservé du contenu 4">
            <a:extLst>
              <a:ext uri="{FF2B5EF4-FFF2-40B4-BE49-F238E27FC236}">
                <a16:creationId xmlns:a16="http://schemas.microsoft.com/office/drawing/2014/main" id="{4DD043B2-18DB-3FE7-E09A-6B3B8E54C1C9}"/>
              </a:ext>
            </a:extLst>
          </p:cNvPr>
          <p:cNvSpPr>
            <a:spLocks noGrp="1"/>
          </p:cNvSpPr>
          <p:nvPr>
            <p:ph idx="1"/>
          </p:nvPr>
        </p:nvSpPr>
        <p:spPr>
          <a:xfrm>
            <a:off x="250825" y="1010283"/>
            <a:ext cx="4681214" cy="5544616"/>
          </a:xfrm>
        </p:spPr>
        <p:txBody>
          <a:bodyPr/>
          <a:lstStyle/>
          <a:p>
            <a:r>
              <a:rPr lang="fr-FR" sz="2000" b="1" dirty="0"/>
              <a:t>L’année musicale ne se termine pas avec le concert dit « de gala » concert phare qui monopolise beaucoup d’énergie. </a:t>
            </a:r>
          </a:p>
          <a:p>
            <a:r>
              <a:rPr lang="fr-FR" sz="1800" dirty="0"/>
              <a:t>L’ensemble de clarinettes s’est produit sur invitation de la mairie dans le cadre d’un petit déjeuner offert aux habitants du centre ville de Troyes dimanche 15 juin dans la cour du petit Louvre. Les conditions climatiques ont été parfaites, malgré les orages de la nuit et la pluie tout le reste de la journée, nous avons eu beaucoup de chance et la prestation a été très appréciée, en présence du maire, de plusieurs élus et, cerise sur le gâteau, d’Alexandre </a:t>
            </a:r>
            <a:r>
              <a:rPr lang="fr-FR" sz="1800" dirty="0">
                <a:sym typeface="Wingdings" panose="05000000000000000000" pitchFamily="2" charset="2"/>
              </a:rPr>
              <a:t></a:t>
            </a:r>
            <a:endParaRPr lang="fr-FR" sz="1600" dirty="0"/>
          </a:p>
          <a:p>
            <a:r>
              <a:rPr lang="fr-FR" sz="2000" dirty="0"/>
              <a:t>C’est encore une belle occasion de travailler sur la visibilité de l’Alerte. </a:t>
            </a:r>
          </a:p>
        </p:txBody>
      </p:sp>
      <p:pic>
        <p:nvPicPr>
          <p:cNvPr id="4" name="Image 3">
            <a:extLst>
              <a:ext uri="{FF2B5EF4-FFF2-40B4-BE49-F238E27FC236}">
                <a16:creationId xmlns:a16="http://schemas.microsoft.com/office/drawing/2014/main" id="{2C4E0883-256A-1B53-EB23-8D5810ABEFB0}"/>
              </a:ext>
            </a:extLst>
          </p:cNvPr>
          <p:cNvPicPr>
            <a:picLocks noChangeAspect="1"/>
          </p:cNvPicPr>
          <p:nvPr/>
        </p:nvPicPr>
        <p:blipFill>
          <a:blip r:embed="rId3" cstate="print">
            <a:extLst>
              <a:ext uri="{28A0092B-C50C-407E-A947-70E740481C1C}">
                <a14:useLocalDpi xmlns:a14="http://schemas.microsoft.com/office/drawing/2010/main" val="0"/>
              </a:ext>
            </a:extLst>
          </a:blip>
          <a:srcRect r="91"/>
          <a:stretch>
            <a:fillRect/>
          </a:stretch>
        </p:blipFill>
        <p:spPr>
          <a:xfrm>
            <a:off x="5040189" y="2060848"/>
            <a:ext cx="3968699" cy="34434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E14C83A-29FE-6DD5-8A71-339B5FA86325}"/>
              </a:ext>
            </a:extLst>
          </p:cNvPr>
          <p:cNvSpPr>
            <a:spLocks noGrp="1"/>
          </p:cNvSpPr>
          <p:nvPr>
            <p:ph idx="1"/>
          </p:nvPr>
        </p:nvSpPr>
        <p:spPr/>
        <p:txBody>
          <a:bodyPr/>
          <a:lstStyle/>
          <a:p>
            <a:r>
              <a:rPr lang="fr-FR" sz="3600" b="1" dirty="0"/>
              <a:t>Bon repos et bel été à tous.</a:t>
            </a:r>
            <a:r>
              <a:rPr lang="fr-FR" sz="3600" dirty="0"/>
              <a:t> </a:t>
            </a:r>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r>
              <a:rPr lang="fr-FR" sz="2400" b="1" dirty="0"/>
              <a:t>Rendez-vous le 9 septembre  2025  </a:t>
            </a:r>
          </a:p>
          <a:p>
            <a:pPr marL="0" indent="0">
              <a:buNone/>
            </a:pPr>
            <a:endParaRPr lang="fr-FR" dirty="0"/>
          </a:p>
        </p:txBody>
      </p:sp>
      <p:pic>
        <p:nvPicPr>
          <p:cNvPr id="4" name="Image 3">
            <a:extLst>
              <a:ext uri="{FF2B5EF4-FFF2-40B4-BE49-F238E27FC236}">
                <a16:creationId xmlns:a16="http://schemas.microsoft.com/office/drawing/2014/main" id="{3330CC15-2DA2-38BF-33EF-FC3A8359DA23}"/>
              </a:ext>
            </a:extLst>
          </p:cNvPr>
          <p:cNvPicPr>
            <a:picLocks noChangeAspect="1"/>
          </p:cNvPicPr>
          <p:nvPr/>
        </p:nvPicPr>
        <p:blipFill>
          <a:blip r:embed="rId2"/>
          <a:stretch>
            <a:fillRect/>
          </a:stretch>
        </p:blipFill>
        <p:spPr>
          <a:xfrm>
            <a:off x="1403868" y="1602904"/>
            <a:ext cx="6121206" cy="4083992"/>
          </a:xfrm>
          <a:prstGeom prst="rect">
            <a:avLst/>
          </a:prstGeom>
        </p:spPr>
      </p:pic>
    </p:spTree>
    <p:extLst>
      <p:ext uri="{BB962C8B-B14F-4D97-AF65-F5344CB8AC3E}">
        <p14:creationId xmlns:p14="http://schemas.microsoft.com/office/powerpoint/2010/main" val="261610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3D72A-0792-E477-CFE3-61C3CB21F92E}"/>
              </a:ext>
            </a:extLst>
          </p:cNvPr>
          <p:cNvSpPr>
            <a:spLocks noGrp="1"/>
          </p:cNvSpPr>
          <p:nvPr>
            <p:ph type="title"/>
          </p:nvPr>
        </p:nvSpPr>
        <p:spPr/>
        <p:txBody>
          <a:bodyPr/>
          <a:lstStyle/>
          <a:p>
            <a:r>
              <a:rPr lang="fr-FR" b="1" dirty="0"/>
              <a:t> le 21 juin  </a:t>
            </a:r>
          </a:p>
        </p:txBody>
      </p:sp>
      <p:sp>
        <p:nvSpPr>
          <p:cNvPr id="3" name="Espace réservé du contenu 2">
            <a:extLst>
              <a:ext uri="{FF2B5EF4-FFF2-40B4-BE49-F238E27FC236}">
                <a16:creationId xmlns:a16="http://schemas.microsoft.com/office/drawing/2014/main" id="{2202FD55-B6D9-E397-466D-8CA10F14DB94}"/>
              </a:ext>
            </a:extLst>
          </p:cNvPr>
          <p:cNvSpPr>
            <a:spLocks noGrp="1"/>
          </p:cNvSpPr>
          <p:nvPr>
            <p:ph idx="1"/>
          </p:nvPr>
        </p:nvSpPr>
        <p:spPr>
          <a:xfrm>
            <a:off x="250825" y="836613"/>
            <a:ext cx="3241055" cy="5616575"/>
          </a:xfrm>
        </p:spPr>
        <p:txBody>
          <a:bodyPr/>
          <a:lstStyle/>
          <a:p>
            <a:r>
              <a:rPr lang="fr-FR" sz="1800" dirty="0"/>
              <a:t>Les semaines se suivent et peuvent, quelques fois, se ressembler : c’est à nouveau l’ensemble de clarinettes qui a animé, dans le cadre de la fête de la musique, une matinée festive au rucher créatif. </a:t>
            </a:r>
          </a:p>
          <a:p>
            <a:r>
              <a:rPr lang="fr-FR" sz="1800" dirty="0"/>
              <a:t>La programmation en fin de matinée du jour de la fête de la musique et le fait de jouer en intérieur ont limité le nombre de  nos spectateurs mais nous avons eu le plaisir d’avoir Daniel (2) parmi le public. Le programme a été apprécié au plus niveau. </a:t>
            </a:r>
          </a:p>
        </p:txBody>
      </p:sp>
      <p:pic>
        <p:nvPicPr>
          <p:cNvPr id="4" name="Image 3">
            <a:extLst>
              <a:ext uri="{FF2B5EF4-FFF2-40B4-BE49-F238E27FC236}">
                <a16:creationId xmlns:a16="http://schemas.microsoft.com/office/drawing/2014/main" id="{3E2E77B3-1F33-2E5B-2B87-CEFBD2131F7A}"/>
              </a:ext>
            </a:extLst>
          </p:cNvPr>
          <p:cNvPicPr>
            <a:picLocks noChangeAspect="1"/>
          </p:cNvPicPr>
          <p:nvPr/>
        </p:nvPicPr>
        <p:blipFill>
          <a:blip r:embed="rId2"/>
          <a:stretch>
            <a:fillRect/>
          </a:stretch>
        </p:blipFill>
        <p:spPr>
          <a:xfrm>
            <a:off x="3491880" y="1556792"/>
            <a:ext cx="3311699" cy="2483774"/>
          </a:xfrm>
          <a:prstGeom prst="rect">
            <a:avLst/>
          </a:prstGeom>
        </p:spPr>
      </p:pic>
      <p:pic>
        <p:nvPicPr>
          <p:cNvPr id="5" name="Image 4">
            <a:extLst>
              <a:ext uri="{FF2B5EF4-FFF2-40B4-BE49-F238E27FC236}">
                <a16:creationId xmlns:a16="http://schemas.microsoft.com/office/drawing/2014/main" id="{E5DE14F3-938D-D593-67B0-22C808F936E1}"/>
              </a:ext>
            </a:extLst>
          </p:cNvPr>
          <p:cNvPicPr>
            <a:picLocks noChangeAspect="1"/>
          </p:cNvPicPr>
          <p:nvPr/>
        </p:nvPicPr>
        <p:blipFill>
          <a:blip r:embed="rId3"/>
          <a:srcRect t="9"/>
          <a:stretch>
            <a:fillRect/>
          </a:stretch>
        </p:blipFill>
        <p:spPr>
          <a:xfrm>
            <a:off x="5157886" y="3879552"/>
            <a:ext cx="3528392" cy="2483774"/>
          </a:xfrm>
          <a:prstGeom prst="rect">
            <a:avLst/>
          </a:prstGeom>
        </p:spPr>
      </p:pic>
    </p:spTree>
    <p:extLst>
      <p:ext uri="{BB962C8B-B14F-4D97-AF65-F5344CB8AC3E}">
        <p14:creationId xmlns:p14="http://schemas.microsoft.com/office/powerpoint/2010/main" val="2384116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599B80-9174-E98B-5934-574543942DDE}"/>
              </a:ext>
            </a:extLst>
          </p:cNvPr>
          <p:cNvSpPr>
            <a:spLocks noGrp="1"/>
          </p:cNvSpPr>
          <p:nvPr>
            <p:ph type="title"/>
          </p:nvPr>
        </p:nvSpPr>
        <p:spPr/>
        <p:txBody>
          <a:bodyPr/>
          <a:lstStyle/>
          <a:p>
            <a:r>
              <a:rPr lang="fr-FR" b="1" dirty="0"/>
              <a:t>La fête de l’école </a:t>
            </a:r>
          </a:p>
        </p:txBody>
      </p:sp>
      <p:sp>
        <p:nvSpPr>
          <p:cNvPr id="3" name="Espace réservé du contenu 2">
            <a:extLst>
              <a:ext uri="{FF2B5EF4-FFF2-40B4-BE49-F238E27FC236}">
                <a16:creationId xmlns:a16="http://schemas.microsoft.com/office/drawing/2014/main" id="{F57202C8-41E0-CFFD-7AC7-FE87E09F3448}"/>
              </a:ext>
            </a:extLst>
          </p:cNvPr>
          <p:cNvSpPr>
            <a:spLocks noGrp="1"/>
          </p:cNvSpPr>
          <p:nvPr>
            <p:ph idx="1"/>
          </p:nvPr>
        </p:nvSpPr>
        <p:spPr>
          <a:xfrm>
            <a:off x="683568" y="2276872"/>
            <a:ext cx="7921575" cy="3652855"/>
          </a:xfrm>
        </p:spPr>
        <p:txBody>
          <a:bodyPr/>
          <a:lstStyle/>
          <a:p>
            <a:r>
              <a:rPr lang="fr-FR" sz="2000" dirty="0"/>
              <a:t>Et oui l’année est terminée pour les élèves de l’école et c’était le moment de clôturer par une jolie fête  en cette chaude « très chaude » journée du 22 juin, l’occasion pour Louise et Emma, nos directrices, de remettre les résultats et les diplômes obtenus aux examens fédéraux et de remercier les professeurs pour leur implication bénévole et le respect, tout au long de l’année, de leur engagement au service des élèves, jeunes ou adultes. </a:t>
            </a:r>
          </a:p>
          <a:p>
            <a:r>
              <a:rPr lang="fr-FR" sz="2000" dirty="0"/>
              <a:t>Travaillons encore pour renforcer l’effectif et la dynamique de groupe dans un esprit familial qui doit perdurer, employons-nous tous à ce challenge </a:t>
            </a:r>
            <a:r>
              <a:rPr lang="fr-FR" sz="2000" dirty="0">
                <a:sym typeface="Wingdings" panose="05000000000000000000" pitchFamily="2" charset="2"/>
              </a:rPr>
              <a:t> </a:t>
            </a:r>
            <a:endParaRPr lang="fr-FR" dirty="0"/>
          </a:p>
        </p:txBody>
      </p:sp>
    </p:spTree>
    <p:extLst>
      <p:ext uri="{BB962C8B-B14F-4D97-AF65-F5344CB8AC3E}">
        <p14:creationId xmlns:p14="http://schemas.microsoft.com/office/powerpoint/2010/main" val="263884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37060-996F-6F25-DE94-976F8B7C32D0}"/>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1CE3D507-6485-0F70-AD39-5361306EEFB7}"/>
              </a:ext>
            </a:extLst>
          </p:cNvPr>
          <p:cNvSpPr>
            <a:spLocks noGrp="1"/>
          </p:cNvSpPr>
          <p:nvPr>
            <p:ph idx="1"/>
          </p:nvPr>
        </p:nvSpPr>
        <p:spPr/>
        <p:txBody>
          <a:bodyPr/>
          <a:lstStyle/>
          <a:p>
            <a:r>
              <a:rPr lang="fr-FR" dirty="0"/>
              <a:t>Audition le matin de 11h à 12h30</a:t>
            </a:r>
          </a:p>
        </p:txBody>
      </p:sp>
      <p:pic>
        <p:nvPicPr>
          <p:cNvPr id="4" name="Image 3">
            <a:extLst>
              <a:ext uri="{FF2B5EF4-FFF2-40B4-BE49-F238E27FC236}">
                <a16:creationId xmlns:a16="http://schemas.microsoft.com/office/drawing/2014/main" id="{67E01CE0-162D-A1F0-AD47-6A902F8E8092}"/>
              </a:ext>
            </a:extLst>
          </p:cNvPr>
          <p:cNvPicPr>
            <a:picLocks noChangeAspect="1"/>
          </p:cNvPicPr>
          <p:nvPr/>
        </p:nvPicPr>
        <p:blipFill>
          <a:blip r:embed="rId2"/>
          <a:stretch>
            <a:fillRect/>
          </a:stretch>
        </p:blipFill>
        <p:spPr>
          <a:xfrm>
            <a:off x="683568" y="1488832"/>
            <a:ext cx="3643008" cy="2732256"/>
          </a:xfrm>
          <a:prstGeom prst="rect">
            <a:avLst/>
          </a:prstGeom>
        </p:spPr>
      </p:pic>
      <p:pic>
        <p:nvPicPr>
          <p:cNvPr id="5" name="Image 4">
            <a:extLst>
              <a:ext uri="{FF2B5EF4-FFF2-40B4-BE49-F238E27FC236}">
                <a16:creationId xmlns:a16="http://schemas.microsoft.com/office/drawing/2014/main" id="{9C1E34E2-7651-AFFE-A80D-C62A640B9069}"/>
              </a:ext>
            </a:extLst>
          </p:cNvPr>
          <p:cNvPicPr>
            <a:picLocks noChangeAspect="1"/>
          </p:cNvPicPr>
          <p:nvPr/>
        </p:nvPicPr>
        <p:blipFill>
          <a:blip r:embed="rId3"/>
          <a:stretch>
            <a:fillRect/>
          </a:stretch>
        </p:blipFill>
        <p:spPr>
          <a:xfrm rot="978430">
            <a:off x="4533711" y="1936272"/>
            <a:ext cx="3921932" cy="2941449"/>
          </a:xfrm>
          <a:prstGeom prst="rect">
            <a:avLst/>
          </a:prstGeom>
        </p:spPr>
      </p:pic>
      <p:sp>
        <p:nvSpPr>
          <p:cNvPr id="6" name="ZoneTexte 5">
            <a:extLst>
              <a:ext uri="{FF2B5EF4-FFF2-40B4-BE49-F238E27FC236}">
                <a16:creationId xmlns:a16="http://schemas.microsoft.com/office/drawing/2014/main" id="{C2E057E1-6A1E-1EC2-0C88-9373A53FFF8D}"/>
              </a:ext>
            </a:extLst>
          </p:cNvPr>
          <p:cNvSpPr txBox="1"/>
          <p:nvPr/>
        </p:nvSpPr>
        <p:spPr>
          <a:xfrm>
            <a:off x="971600" y="5495679"/>
            <a:ext cx="6163288" cy="830997"/>
          </a:xfrm>
          <a:prstGeom prst="rect">
            <a:avLst/>
          </a:prstGeom>
          <a:noFill/>
        </p:spPr>
        <p:txBody>
          <a:bodyPr wrap="square" rtlCol="0">
            <a:spAutoFit/>
          </a:bodyPr>
          <a:lstStyle/>
          <a:p>
            <a:r>
              <a:rPr lang="fr-FR" sz="2400" dirty="0">
                <a:solidFill>
                  <a:schemeClr val="bg1"/>
                </a:solidFill>
              </a:rPr>
              <a:t>Les duos de percussionnistes, merci à Alain leur professeur    </a:t>
            </a:r>
          </a:p>
        </p:txBody>
      </p:sp>
      <p:sp>
        <p:nvSpPr>
          <p:cNvPr id="7" name="ZoneTexte 6">
            <a:extLst>
              <a:ext uri="{FF2B5EF4-FFF2-40B4-BE49-F238E27FC236}">
                <a16:creationId xmlns:a16="http://schemas.microsoft.com/office/drawing/2014/main" id="{D015BECC-2C7F-6A22-9CC1-E2674FFBF9C9}"/>
              </a:ext>
            </a:extLst>
          </p:cNvPr>
          <p:cNvSpPr txBox="1"/>
          <p:nvPr/>
        </p:nvSpPr>
        <p:spPr>
          <a:xfrm>
            <a:off x="971600" y="4437112"/>
            <a:ext cx="2304256" cy="369332"/>
          </a:xfrm>
          <a:prstGeom prst="rect">
            <a:avLst/>
          </a:prstGeom>
          <a:noFill/>
        </p:spPr>
        <p:txBody>
          <a:bodyPr wrap="square" rtlCol="0">
            <a:spAutoFit/>
          </a:bodyPr>
          <a:lstStyle/>
          <a:p>
            <a:r>
              <a:rPr lang="fr-FR" dirty="0">
                <a:solidFill>
                  <a:schemeClr val="bg1"/>
                </a:solidFill>
              </a:rPr>
              <a:t>Naomi et Gabriel </a:t>
            </a:r>
          </a:p>
        </p:txBody>
      </p:sp>
      <p:sp>
        <p:nvSpPr>
          <p:cNvPr id="8" name="ZoneTexte 7">
            <a:extLst>
              <a:ext uri="{FF2B5EF4-FFF2-40B4-BE49-F238E27FC236}">
                <a16:creationId xmlns:a16="http://schemas.microsoft.com/office/drawing/2014/main" id="{1094050F-3062-422F-062F-BACFDB2B2CBD}"/>
              </a:ext>
            </a:extLst>
          </p:cNvPr>
          <p:cNvSpPr txBox="1"/>
          <p:nvPr/>
        </p:nvSpPr>
        <p:spPr>
          <a:xfrm rot="981727">
            <a:off x="4936758" y="4961713"/>
            <a:ext cx="2304256" cy="369332"/>
          </a:xfrm>
          <a:prstGeom prst="rect">
            <a:avLst/>
          </a:prstGeom>
          <a:noFill/>
        </p:spPr>
        <p:txBody>
          <a:bodyPr wrap="square" rtlCol="0">
            <a:spAutoFit/>
          </a:bodyPr>
          <a:lstStyle/>
          <a:p>
            <a:r>
              <a:rPr lang="fr-FR" dirty="0">
                <a:solidFill>
                  <a:schemeClr val="bg1"/>
                </a:solidFill>
              </a:rPr>
              <a:t>Paul et Martin  </a:t>
            </a:r>
          </a:p>
        </p:txBody>
      </p:sp>
    </p:spTree>
    <p:extLst>
      <p:ext uri="{BB962C8B-B14F-4D97-AF65-F5344CB8AC3E}">
        <p14:creationId xmlns:p14="http://schemas.microsoft.com/office/powerpoint/2010/main" val="171547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7A064-5CEB-488B-E711-5994F206F32B}"/>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E9E35FF3-8DFA-1D8D-AB3B-CEABD84AA98E}"/>
              </a:ext>
            </a:extLst>
          </p:cNvPr>
          <p:cNvSpPr>
            <a:spLocks noGrp="1"/>
          </p:cNvSpPr>
          <p:nvPr>
            <p:ph idx="1"/>
          </p:nvPr>
        </p:nvSpPr>
        <p:spPr/>
        <p:txBody>
          <a:bodyPr/>
          <a:lstStyle/>
          <a:p>
            <a:r>
              <a:rPr lang="fr-FR" dirty="0"/>
              <a:t>Audition le matin de 11h à 12h30</a:t>
            </a:r>
          </a:p>
          <a:p>
            <a:endParaRPr lang="fr-FR" dirty="0"/>
          </a:p>
        </p:txBody>
      </p:sp>
      <p:pic>
        <p:nvPicPr>
          <p:cNvPr id="4" name="Image 3">
            <a:extLst>
              <a:ext uri="{FF2B5EF4-FFF2-40B4-BE49-F238E27FC236}">
                <a16:creationId xmlns:a16="http://schemas.microsoft.com/office/drawing/2014/main" id="{6C563FBB-2635-4C01-0E2A-AAA3527A154C}"/>
              </a:ext>
            </a:extLst>
          </p:cNvPr>
          <p:cNvPicPr>
            <a:picLocks noChangeAspect="1"/>
          </p:cNvPicPr>
          <p:nvPr/>
        </p:nvPicPr>
        <p:blipFill>
          <a:blip r:embed="rId2"/>
          <a:stretch>
            <a:fillRect/>
          </a:stretch>
        </p:blipFill>
        <p:spPr>
          <a:xfrm>
            <a:off x="539552" y="1484784"/>
            <a:ext cx="3672408" cy="2754306"/>
          </a:xfrm>
          <a:prstGeom prst="rect">
            <a:avLst/>
          </a:prstGeom>
        </p:spPr>
      </p:pic>
      <p:pic>
        <p:nvPicPr>
          <p:cNvPr id="5" name="Image 4">
            <a:extLst>
              <a:ext uri="{FF2B5EF4-FFF2-40B4-BE49-F238E27FC236}">
                <a16:creationId xmlns:a16="http://schemas.microsoft.com/office/drawing/2014/main" id="{8D28A078-4DED-37D6-36CD-2C117A3EC087}"/>
              </a:ext>
            </a:extLst>
          </p:cNvPr>
          <p:cNvPicPr>
            <a:picLocks noChangeAspect="1"/>
          </p:cNvPicPr>
          <p:nvPr/>
        </p:nvPicPr>
        <p:blipFill>
          <a:blip r:embed="rId3"/>
          <a:stretch>
            <a:fillRect/>
          </a:stretch>
        </p:blipFill>
        <p:spPr>
          <a:xfrm>
            <a:off x="4283968" y="1628800"/>
            <a:ext cx="4187957" cy="3140968"/>
          </a:xfrm>
          <a:prstGeom prst="rect">
            <a:avLst/>
          </a:prstGeom>
        </p:spPr>
      </p:pic>
      <p:sp>
        <p:nvSpPr>
          <p:cNvPr id="6" name="ZoneTexte 5">
            <a:extLst>
              <a:ext uri="{FF2B5EF4-FFF2-40B4-BE49-F238E27FC236}">
                <a16:creationId xmlns:a16="http://schemas.microsoft.com/office/drawing/2014/main" id="{C946F7C2-7F7D-F065-D107-A6EFA2A1737F}"/>
              </a:ext>
            </a:extLst>
          </p:cNvPr>
          <p:cNvSpPr txBox="1"/>
          <p:nvPr/>
        </p:nvSpPr>
        <p:spPr>
          <a:xfrm>
            <a:off x="539552" y="4508829"/>
            <a:ext cx="3147076" cy="369332"/>
          </a:xfrm>
          <a:prstGeom prst="rect">
            <a:avLst/>
          </a:prstGeom>
          <a:noFill/>
        </p:spPr>
        <p:txBody>
          <a:bodyPr wrap="square" rtlCol="0">
            <a:spAutoFit/>
          </a:bodyPr>
          <a:lstStyle/>
          <a:p>
            <a:pPr algn="ctr"/>
            <a:r>
              <a:rPr lang="fr-FR" dirty="0">
                <a:solidFill>
                  <a:schemeClr val="bg1"/>
                </a:solidFill>
              </a:rPr>
              <a:t>Emeline et Eugénie </a:t>
            </a:r>
          </a:p>
        </p:txBody>
      </p:sp>
      <p:sp>
        <p:nvSpPr>
          <p:cNvPr id="7" name="ZoneTexte 6">
            <a:extLst>
              <a:ext uri="{FF2B5EF4-FFF2-40B4-BE49-F238E27FC236}">
                <a16:creationId xmlns:a16="http://schemas.microsoft.com/office/drawing/2014/main" id="{83C73C6F-866E-93B0-2516-7EEC7027898A}"/>
              </a:ext>
            </a:extLst>
          </p:cNvPr>
          <p:cNvSpPr txBox="1"/>
          <p:nvPr/>
        </p:nvSpPr>
        <p:spPr>
          <a:xfrm>
            <a:off x="5076056" y="4929501"/>
            <a:ext cx="2448273" cy="369332"/>
          </a:xfrm>
          <a:prstGeom prst="rect">
            <a:avLst/>
          </a:prstGeom>
          <a:noFill/>
        </p:spPr>
        <p:txBody>
          <a:bodyPr wrap="square" rtlCol="0">
            <a:spAutoFit/>
          </a:bodyPr>
          <a:lstStyle/>
          <a:p>
            <a:r>
              <a:rPr lang="fr-FR" dirty="0">
                <a:solidFill>
                  <a:schemeClr val="bg1"/>
                </a:solidFill>
              </a:rPr>
              <a:t>Catherine et Mathilde</a:t>
            </a:r>
          </a:p>
        </p:txBody>
      </p:sp>
      <p:sp>
        <p:nvSpPr>
          <p:cNvPr id="8" name="ZoneTexte 7">
            <a:extLst>
              <a:ext uri="{FF2B5EF4-FFF2-40B4-BE49-F238E27FC236}">
                <a16:creationId xmlns:a16="http://schemas.microsoft.com/office/drawing/2014/main" id="{6CED043D-BDDB-A30D-5F6D-02464156581E}"/>
              </a:ext>
            </a:extLst>
          </p:cNvPr>
          <p:cNvSpPr txBox="1"/>
          <p:nvPr/>
        </p:nvSpPr>
        <p:spPr>
          <a:xfrm>
            <a:off x="1404937" y="5517232"/>
            <a:ext cx="5903367" cy="461665"/>
          </a:xfrm>
          <a:prstGeom prst="rect">
            <a:avLst/>
          </a:prstGeom>
          <a:noFill/>
        </p:spPr>
        <p:txBody>
          <a:bodyPr wrap="square" rtlCol="0">
            <a:spAutoFit/>
          </a:bodyPr>
          <a:lstStyle/>
          <a:p>
            <a:r>
              <a:rPr lang="fr-FR" sz="2400" dirty="0">
                <a:solidFill>
                  <a:schemeClr val="bg1"/>
                </a:solidFill>
              </a:rPr>
              <a:t>Les flûtistes et leur professeur Mathilde </a:t>
            </a:r>
          </a:p>
        </p:txBody>
      </p:sp>
    </p:spTree>
    <p:extLst>
      <p:ext uri="{BB962C8B-B14F-4D97-AF65-F5344CB8AC3E}">
        <p14:creationId xmlns:p14="http://schemas.microsoft.com/office/powerpoint/2010/main" val="196896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5B79-DC6F-C1A5-DE18-5C72814C0F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D9C4B9-479C-E485-A113-D965A9C0D9AF}"/>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62F7BA8F-97BB-4310-157D-02A5492901C0}"/>
              </a:ext>
            </a:extLst>
          </p:cNvPr>
          <p:cNvSpPr>
            <a:spLocks noGrp="1"/>
          </p:cNvSpPr>
          <p:nvPr>
            <p:ph idx="1"/>
          </p:nvPr>
        </p:nvSpPr>
        <p:spPr/>
        <p:txBody>
          <a:bodyPr/>
          <a:lstStyle/>
          <a:p>
            <a:r>
              <a:rPr lang="fr-FR" dirty="0"/>
              <a:t>Audition le matin de 11h à 12h30</a:t>
            </a:r>
          </a:p>
          <a:p>
            <a:endParaRPr lang="fr-FR" dirty="0"/>
          </a:p>
        </p:txBody>
      </p:sp>
      <p:pic>
        <p:nvPicPr>
          <p:cNvPr id="5" name="Image 4">
            <a:extLst>
              <a:ext uri="{FF2B5EF4-FFF2-40B4-BE49-F238E27FC236}">
                <a16:creationId xmlns:a16="http://schemas.microsoft.com/office/drawing/2014/main" id="{9DEB6C03-510A-02A9-A51B-F2023DEC1C3E}"/>
              </a:ext>
            </a:extLst>
          </p:cNvPr>
          <p:cNvPicPr>
            <a:picLocks noChangeAspect="1"/>
          </p:cNvPicPr>
          <p:nvPr/>
        </p:nvPicPr>
        <p:blipFill>
          <a:blip r:embed="rId2"/>
          <a:stretch>
            <a:fillRect/>
          </a:stretch>
        </p:blipFill>
        <p:spPr>
          <a:xfrm>
            <a:off x="1907704" y="1708959"/>
            <a:ext cx="4878288" cy="3658716"/>
          </a:xfrm>
          <a:prstGeom prst="rect">
            <a:avLst/>
          </a:prstGeom>
        </p:spPr>
      </p:pic>
      <p:sp>
        <p:nvSpPr>
          <p:cNvPr id="6" name="ZoneTexte 5">
            <a:extLst>
              <a:ext uri="{FF2B5EF4-FFF2-40B4-BE49-F238E27FC236}">
                <a16:creationId xmlns:a16="http://schemas.microsoft.com/office/drawing/2014/main" id="{7F1A54D8-6158-4F8A-5390-4DBDEB69729D}"/>
              </a:ext>
            </a:extLst>
          </p:cNvPr>
          <p:cNvSpPr txBox="1"/>
          <p:nvPr/>
        </p:nvSpPr>
        <p:spPr>
          <a:xfrm>
            <a:off x="1620367" y="5991523"/>
            <a:ext cx="7272808" cy="461665"/>
          </a:xfrm>
          <a:prstGeom prst="rect">
            <a:avLst/>
          </a:prstGeom>
          <a:noFill/>
        </p:spPr>
        <p:txBody>
          <a:bodyPr wrap="square" rtlCol="0">
            <a:spAutoFit/>
          </a:bodyPr>
          <a:lstStyle/>
          <a:p>
            <a:r>
              <a:rPr lang="fr-FR" sz="2400" dirty="0">
                <a:solidFill>
                  <a:schemeClr val="bg1"/>
                </a:solidFill>
              </a:rPr>
              <a:t>Un trio de clarinettes, merci à Pascal </a:t>
            </a:r>
          </a:p>
        </p:txBody>
      </p:sp>
      <p:sp>
        <p:nvSpPr>
          <p:cNvPr id="7" name="ZoneTexte 6">
            <a:extLst>
              <a:ext uri="{FF2B5EF4-FFF2-40B4-BE49-F238E27FC236}">
                <a16:creationId xmlns:a16="http://schemas.microsoft.com/office/drawing/2014/main" id="{8D851A23-9876-529E-5DF7-8AD6E3210F2F}"/>
              </a:ext>
            </a:extLst>
          </p:cNvPr>
          <p:cNvSpPr txBox="1"/>
          <p:nvPr/>
        </p:nvSpPr>
        <p:spPr>
          <a:xfrm>
            <a:off x="2843808" y="5367675"/>
            <a:ext cx="3312368" cy="369332"/>
          </a:xfrm>
          <a:prstGeom prst="rect">
            <a:avLst/>
          </a:prstGeom>
          <a:noFill/>
        </p:spPr>
        <p:txBody>
          <a:bodyPr wrap="square" rtlCol="0">
            <a:spAutoFit/>
          </a:bodyPr>
          <a:lstStyle/>
          <a:p>
            <a:r>
              <a:rPr lang="fr-FR" dirty="0">
                <a:solidFill>
                  <a:schemeClr val="bg1"/>
                </a:solidFill>
              </a:rPr>
              <a:t>Pascal, Fabienne et véronique </a:t>
            </a:r>
          </a:p>
        </p:txBody>
      </p:sp>
    </p:spTree>
    <p:extLst>
      <p:ext uri="{BB962C8B-B14F-4D97-AF65-F5344CB8AC3E}">
        <p14:creationId xmlns:p14="http://schemas.microsoft.com/office/powerpoint/2010/main" val="23244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23FB5-57DB-EFB1-EE87-6CDBF0DC14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78D321-9901-EEAE-3399-36EAD484B130}"/>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30A38088-7AE9-10E0-36C8-8F8E2DF4438C}"/>
              </a:ext>
            </a:extLst>
          </p:cNvPr>
          <p:cNvSpPr>
            <a:spLocks noGrp="1"/>
          </p:cNvSpPr>
          <p:nvPr>
            <p:ph idx="1"/>
          </p:nvPr>
        </p:nvSpPr>
        <p:spPr/>
        <p:txBody>
          <a:bodyPr/>
          <a:lstStyle/>
          <a:p>
            <a:r>
              <a:rPr lang="fr-FR" dirty="0"/>
              <a:t>Audition le matin de 11h à 12h30</a:t>
            </a:r>
          </a:p>
          <a:p>
            <a:endParaRPr lang="fr-FR" dirty="0"/>
          </a:p>
        </p:txBody>
      </p:sp>
      <p:pic>
        <p:nvPicPr>
          <p:cNvPr id="4" name="Image 3">
            <a:extLst>
              <a:ext uri="{FF2B5EF4-FFF2-40B4-BE49-F238E27FC236}">
                <a16:creationId xmlns:a16="http://schemas.microsoft.com/office/drawing/2014/main" id="{FC3171E9-1818-B83E-82F0-8CEA27B7DC5D}"/>
              </a:ext>
            </a:extLst>
          </p:cNvPr>
          <p:cNvPicPr>
            <a:picLocks noChangeAspect="1"/>
          </p:cNvPicPr>
          <p:nvPr/>
        </p:nvPicPr>
        <p:blipFill>
          <a:blip r:embed="rId2"/>
          <a:stretch>
            <a:fillRect/>
          </a:stretch>
        </p:blipFill>
        <p:spPr>
          <a:xfrm>
            <a:off x="1979712" y="1556792"/>
            <a:ext cx="4283968" cy="3212976"/>
          </a:xfrm>
          <a:prstGeom prst="rect">
            <a:avLst/>
          </a:prstGeom>
        </p:spPr>
      </p:pic>
      <p:sp>
        <p:nvSpPr>
          <p:cNvPr id="5" name="ZoneTexte 4">
            <a:extLst>
              <a:ext uri="{FF2B5EF4-FFF2-40B4-BE49-F238E27FC236}">
                <a16:creationId xmlns:a16="http://schemas.microsoft.com/office/drawing/2014/main" id="{B33CC486-3BFB-5F84-B2AC-66BA0101CC40}"/>
              </a:ext>
            </a:extLst>
          </p:cNvPr>
          <p:cNvSpPr txBox="1"/>
          <p:nvPr/>
        </p:nvSpPr>
        <p:spPr>
          <a:xfrm>
            <a:off x="1474367" y="5074448"/>
            <a:ext cx="6264696" cy="830997"/>
          </a:xfrm>
          <a:prstGeom prst="rect">
            <a:avLst/>
          </a:prstGeom>
          <a:noFill/>
        </p:spPr>
        <p:txBody>
          <a:bodyPr wrap="square" rtlCol="0">
            <a:spAutoFit/>
          </a:bodyPr>
          <a:lstStyle/>
          <a:p>
            <a:r>
              <a:rPr lang="fr-FR" sz="2400" dirty="0">
                <a:solidFill>
                  <a:schemeClr val="bg1"/>
                </a:solidFill>
              </a:rPr>
              <a:t>William, notre couteau suisse à la trompette avec Josselin son professeur </a:t>
            </a:r>
          </a:p>
        </p:txBody>
      </p:sp>
    </p:spTree>
    <p:extLst>
      <p:ext uri="{BB962C8B-B14F-4D97-AF65-F5344CB8AC3E}">
        <p14:creationId xmlns:p14="http://schemas.microsoft.com/office/powerpoint/2010/main" val="265010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4517-5EEB-3938-F9A6-018F73A2A1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3BFA95-4889-5ECA-E7F6-2C8B6C037BCF}"/>
              </a:ext>
            </a:extLst>
          </p:cNvPr>
          <p:cNvSpPr>
            <a:spLocks noGrp="1"/>
          </p:cNvSpPr>
          <p:nvPr>
            <p:ph type="title"/>
          </p:nvPr>
        </p:nvSpPr>
        <p:spPr/>
        <p:txBody>
          <a:bodyPr/>
          <a:lstStyle/>
          <a:p>
            <a:r>
              <a:rPr lang="fr-FR" b="1" dirty="0"/>
              <a:t>La fête de l’école </a:t>
            </a:r>
            <a:endParaRPr lang="fr-FR" dirty="0"/>
          </a:p>
        </p:txBody>
      </p:sp>
      <p:sp>
        <p:nvSpPr>
          <p:cNvPr id="3" name="Espace réservé du contenu 2">
            <a:extLst>
              <a:ext uri="{FF2B5EF4-FFF2-40B4-BE49-F238E27FC236}">
                <a16:creationId xmlns:a16="http://schemas.microsoft.com/office/drawing/2014/main" id="{2709E67F-2024-6074-2F04-DA263832B1A7}"/>
              </a:ext>
            </a:extLst>
          </p:cNvPr>
          <p:cNvSpPr>
            <a:spLocks noGrp="1"/>
          </p:cNvSpPr>
          <p:nvPr>
            <p:ph idx="1"/>
          </p:nvPr>
        </p:nvSpPr>
        <p:spPr/>
        <p:txBody>
          <a:bodyPr/>
          <a:lstStyle/>
          <a:p>
            <a:r>
              <a:rPr lang="fr-FR" dirty="0"/>
              <a:t>Audition le matin de 11h à 12h30</a:t>
            </a:r>
          </a:p>
          <a:p>
            <a:endParaRPr lang="fr-FR" dirty="0"/>
          </a:p>
        </p:txBody>
      </p:sp>
      <p:pic>
        <p:nvPicPr>
          <p:cNvPr id="4" name="Image 3">
            <a:extLst>
              <a:ext uri="{FF2B5EF4-FFF2-40B4-BE49-F238E27FC236}">
                <a16:creationId xmlns:a16="http://schemas.microsoft.com/office/drawing/2014/main" id="{02451DAA-5691-6AA3-D19D-B5D209ECACBF}"/>
              </a:ext>
            </a:extLst>
          </p:cNvPr>
          <p:cNvPicPr>
            <a:picLocks noChangeAspect="1"/>
          </p:cNvPicPr>
          <p:nvPr/>
        </p:nvPicPr>
        <p:blipFill>
          <a:blip r:embed="rId2"/>
          <a:stretch>
            <a:fillRect/>
          </a:stretch>
        </p:blipFill>
        <p:spPr>
          <a:xfrm>
            <a:off x="1943708" y="1457781"/>
            <a:ext cx="5256584" cy="3942438"/>
          </a:xfrm>
          <a:prstGeom prst="rect">
            <a:avLst/>
          </a:prstGeom>
        </p:spPr>
      </p:pic>
      <p:sp>
        <p:nvSpPr>
          <p:cNvPr id="5" name="ZoneTexte 4">
            <a:extLst>
              <a:ext uri="{FF2B5EF4-FFF2-40B4-BE49-F238E27FC236}">
                <a16:creationId xmlns:a16="http://schemas.microsoft.com/office/drawing/2014/main" id="{88519130-D153-E6B2-107A-33484A1FFC25}"/>
              </a:ext>
            </a:extLst>
          </p:cNvPr>
          <p:cNvSpPr txBox="1"/>
          <p:nvPr/>
        </p:nvSpPr>
        <p:spPr>
          <a:xfrm>
            <a:off x="611560" y="5522605"/>
            <a:ext cx="8425631" cy="830997"/>
          </a:xfrm>
          <a:prstGeom prst="rect">
            <a:avLst/>
          </a:prstGeom>
          <a:noFill/>
        </p:spPr>
        <p:txBody>
          <a:bodyPr wrap="square" rtlCol="0">
            <a:spAutoFit/>
          </a:bodyPr>
          <a:lstStyle/>
          <a:p>
            <a:r>
              <a:rPr lang="fr-FR" sz="2400" dirty="0">
                <a:solidFill>
                  <a:schemeClr val="bg1"/>
                </a:solidFill>
              </a:rPr>
              <a:t>Un moment original avec ce quintette, de gauche à droite : Josselin, William, Romuald, Sylvain et Mathieu. </a:t>
            </a:r>
          </a:p>
        </p:txBody>
      </p:sp>
    </p:spTree>
    <p:extLst>
      <p:ext uri="{BB962C8B-B14F-4D97-AF65-F5344CB8AC3E}">
        <p14:creationId xmlns:p14="http://schemas.microsoft.com/office/powerpoint/2010/main" val="495792390"/>
      </p:ext>
    </p:extLst>
  </p:cSld>
  <p:clrMapOvr>
    <a:masterClrMapping/>
  </p:clrMapOvr>
</p:sld>
</file>

<file path=ppt/theme/theme1.xml><?xml version="1.0" encoding="utf-8"?>
<a:theme xmlns:a="http://schemas.openxmlformats.org/drawingml/2006/main" name="template">
  <a:themeElements>
    <a:clrScheme name="template 14">
      <a:dk1>
        <a:srgbClr val="4D4D4D"/>
      </a:dk1>
      <a:lt1>
        <a:srgbClr val="FFFFFF"/>
      </a:lt1>
      <a:dk2>
        <a:srgbClr val="4D4D4D"/>
      </a:dk2>
      <a:lt2>
        <a:srgbClr val="431B13"/>
      </a:lt2>
      <a:accent1>
        <a:srgbClr val="D48D25"/>
      </a:accent1>
      <a:accent2>
        <a:srgbClr val="F2DB47"/>
      </a:accent2>
      <a:accent3>
        <a:srgbClr val="FFFFFF"/>
      </a:accent3>
      <a:accent4>
        <a:srgbClr val="404040"/>
      </a:accent4>
      <a:accent5>
        <a:srgbClr val="E6C5AC"/>
      </a:accent5>
      <a:accent6>
        <a:srgbClr val="DBC63F"/>
      </a:accent6>
      <a:hlink>
        <a:srgbClr val="953C31"/>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303030"/>
        </a:lt2>
        <a:accent1>
          <a:srgbClr val="C6714B"/>
        </a:accent1>
        <a:accent2>
          <a:srgbClr val="7FC3C3"/>
        </a:accent2>
        <a:accent3>
          <a:srgbClr val="FFFFFF"/>
        </a:accent3>
        <a:accent4>
          <a:srgbClr val="404040"/>
        </a:accent4>
        <a:accent5>
          <a:srgbClr val="DFBBB1"/>
        </a:accent5>
        <a:accent6>
          <a:srgbClr val="72B0B0"/>
        </a:accent6>
        <a:hlink>
          <a:srgbClr val="5D5D5D"/>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292929"/>
        </a:lt2>
        <a:accent1>
          <a:srgbClr val="4D4D4D"/>
        </a:accent1>
        <a:accent2>
          <a:srgbClr val="5F5F5F"/>
        </a:accent2>
        <a:accent3>
          <a:srgbClr val="FFFFFF"/>
        </a:accent3>
        <a:accent4>
          <a:srgbClr val="404040"/>
        </a:accent4>
        <a:accent5>
          <a:srgbClr val="B2B2B2"/>
        </a:accent5>
        <a:accent6>
          <a:srgbClr val="555555"/>
        </a:accent6>
        <a:hlink>
          <a:srgbClr val="96969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201106"/>
        </a:lt2>
        <a:accent1>
          <a:srgbClr val="32170D"/>
        </a:accent1>
        <a:accent2>
          <a:srgbClr val="B36434"/>
        </a:accent2>
        <a:accent3>
          <a:srgbClr val="FFFFFF"/>
        </a:accent3>
        <a:accent4>
          <a:srgbClr val="404040"/>
        </a:accent4>
        <a:accent5>
          <a:srgbClr val="ADABAA"/>
        </a:accent5>
        <a:accent6>
          <a:srgbClr val="A25A2E"/>
        </a:accent6>
        <a:hlink>
          <a:srgbClr val="D29870"/>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431B13"/>
        </a:lt2>
        <a:accent1>
          <a:srgbClr val="D48D25"/>
        </a:accent1>
        <a:accent2>
          <a:srgbClr val="F2DB47"/>
        </a:accent2>
        <a:accent3>
          <a:srgbClr val="FFFFFF"/>
        </a:accent3>
        <a:accent4>
          <a:srgbClr val="404040"/>
        </a:accent4>
        <a:accent5>
          <a:srgbClr val="E6C5AC"/>
        </a:accent5>
        <a:accent6>
          <a:srgbClr val="DBC63F"/>
        </a:accent6>
        <a:hlink>
          <a:srgbClr val="953C31"/>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0</TotalTime>
  <Words>1038</Words>
  <Application>Microsoft Office PowerPoint</Application>
  <PresentationFormat>Affichage à l'écran (4:3)</PresentationFormat>
  <Paragraphs>86</Paragraphs>
  <Slides>20</Slides>
  <Notes>2</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20</vt:i4>
      </vt:variant>
    </vt:vector>
  </HeadingPairs>
  <TitlesOfParts>
    <vt:vector size="23" baseType="lpstr">
      <vt:lpstr>Arial</vt:lpstr>
      <vt:lpstr>Wingdings</vt:lpstr>
      <vt:lpstr>template</vt:lpstr>
      <vt:lpstr>Le trait d’union  </vt:lpstr>
      <vt:lpstr>Le 15 juin </vt:lpstr>
      <vt:lpstr> le 21 juin  </vt:lpstr>
      <vt:lpstr>La fête de l’école </vt:lpstr>
      <vt:lpstr>La fête de l’école </vt:lpstr>
      <vt:lpstr>La fête de l’école </vt:lpstr>
      <vt:lpstr>La fête de l’école </vt:lpstr>
      <vt:lpstr>La fête de l’école </vt:lpstr>
      <vt:lpstr>La fête de l’école </vt:lpstr>
      <vt:lpstr>La fête de l’école </vt:lpstr>
      <vt:lpstr>La fête de l’école </vt:lpstr>
      <vt:lpstr>La fête de l’école </vt:lpstr>
      <vt:lpstr>Il fait trop chaud </vt:lpstr>
      <vt:lpstr>La fête du parc des moulins </vt:lpstr>
      <vt:lpstr>Un accueil sympathique </vt:lpstr>
      <vt:lpstr>Le 14 juillet </vt:lpstr>
      <vt:lpstr>Le 14 juillet </vt:lpstr>
      <vt:lpstr>Les projets pour l’an prochain </vt:lpstr>
      <vt:lpstr>Les projets pour l’an prochain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trait d’union</dc:title>
  <dc:creator>bertrand bernaudat</dc:creator>
  <cp:lastModifiedBy>Gaelle Lozac'h</cp:lastModifiedBy>
  <cp:revision>2</cp:revision>
  <dcterms:created xsi:type="dcterms:W3CDTF">2023-06-30T06:35:02Z</dcterms:created>
  <dcterms:modified xsi:type="dcterms:W3CDTF">2025-07-15T17:58:37Z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824035</vt:lpwstr>
  </property>
  <property fmtid="{D5CDD505-2E9C-101B-9397-08002B2CF9AE}" pid="3" name="NXPowerLiteSettings">
    <vt:lpwstr>F7000400038000</vt:lpwstr>
  </property>
  <property fmtid="{D5CDD505-2E9C-101B-9397-08002B2CF9AE}" pid="4" name="NXPowerLiteVersion">
    <vt:lpwstr>S10.3.1</vt:lpwstr>
  </property>
</Properties>
</file>